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tmp" ContentType="image/p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299" r:id="rId3"/>
    <p:sldId id="263" r:id="rId4"/>
    <p:sldId id="266" r:id="rId5"/>
    <p:sldId id="275" r:id="rId6"/>
    <p:sldId id="276" r:id="rId7"/>
    <p:sldId id="280" r:id="rId8"/>
    <p:sldId id="269" r:id="rId9"/>
    <p:sldId id="283" r:id="rId10"/>
    <p:sldId id="284" r:id="rId11"/>
    <p:sldId id="286" r:id="rId12"/>
    <p:sldId id="300" r:id="rId13"/>
    <p:sldId id="302" r:id="rId14"/>
    <p:sldId id="265" r:id="rId15"/>
    <p:sldId id="287" r:id="rId16"/>
  </p:sldIdLst>
  <p:sldSz cx="9144000" cy="5143500" type="screen16x9"/>
  <p:notesSz cx="6807200" cy="9939338"/>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2D200454-40CA-4A62-9FC3-DE9A4176ACB9}">
      <p15:notesGuideLst xmlns:p15="http://schemas.microsoft.com/office/powerpoint/2012/main" xmlns="">
        <p15:guide id="1" orient="horz" pos="3131">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5968"/>
    <a:srgbClr val="00B178"/>
    <a:srgbClr val="000000"/>
    <a:srgbClr val="FFFFFF"/>
    <a:srgbClr val="00ABC3"/>
    <a:srgbClr val="E7F1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snapToObjects="1">
      <p:cViewPr varScale="1">
        <p:scale>
          <a:sx n="28" d="100"/>
          <a:sy n="28" d="100"/>
        </p:scale>
        <p:origin x="-112" y="-2728"/>
      </p:cViewPr>
      <p:guideLst>
        <p:guide orient="horz" pos="1620"/>
        <p:guide pos="2880"/>
      </p:guideLst>
    </p:cSldViewPr>
  </p:slideViewPr>
  <p:notesTextViewPr>
    <p:cViewPr>
      <p:scale>
        <a:sx n="1" d="1"/>
        <a:sy n="1" d="1"/>
      </p:scale>
      <p:origin x="0" y="0"/>
    </p:cViewPr>
  </p:notesTextViewPr>
  <p:notesViewPr>
    <p:cSldViewPr snapToObjects="1">
      <p:cViewPr varScale="1">
        <p:scale>
          <a:sx n="85" d="100"/>
          <a:sy n="85" d="100"/>
        </p:scale>
        <p:origin x="-3036" y="-96"/>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gs" Target="tags/tag1.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1"/>
            <c:bubble3D val="0"/>
            <c:spPr>
              <a:solidFill>
                <a:schemeClr val="tx2"/>
              </a:solidFill>
            </c:spPr>
          </c:dPt>
          <c:dPt>
            <c:idx val="2"/>
            <c:bubble3D val="0"/>
            <c:spPr>
              <a:solidFill>
                <a:schemeClr val="accent2"/>
              </a:solidFill>
            </c:spPr>
          </c:dPt>
          <c:cat>
            <c:strRef>
              <c:f>Sheet1!$A$2:$A$4</c:f>
              <c:strCache>
                <c:ptCount val="3"/>
                <c:pt idx="0">
                  <c:v>1st Qtr</c:v>
                </c:pt>
                <c:pt idx="1">
                  <c:v>2nd Qtr</c:v>
                </c:pt>
                <c:pt idx="2">
                  <c:v>3rd Qtr</c:v>
                </c:pt>
              </c:strCache>
            </c:strRef>
          </c:cat>
          <c:val>
            <c:numRef>
              <c:f>Sheet1!$B$2:$B$4</c:f>
              <c:numCache>
                <c:formatCode>General</c:formatCode>
                <c:ptCount val="3"/>
                <c:pt idx="0">
                  <c:v>1.0</c:v>
                </c:pt>
                <c:pt idx="1">
                  <c:v>1.0</c:v>
                </c:pt>
                <c:pt idx="2">
                  <c:v>1.0</c:v>
                </c:pt>
              </c:numCache>
            </c:numRef>
          </c:val>
        </c:ser>
        <c:dLbls>
          <c:showLegendKey val="0"/>
          <c:showVal val="0"/>
          <c:showCatName val="0"/>
          <c:showSerName val="0"/>
          <c:showPercent val="0"/>
          <c:showBubbleSize val="0"/>
          <c:showLeaderLines val="1"/>
        </c:dLbls>
        <c:firstSliceAng val="0"/>
        <c:holeSize val="72"/>
      </c:doughnutChart>
    </c:plotArea>
    <c:plotVisOnly val="1"/>
    <c:dispBlanksAs val="gap"/>
    <c:showDLblsOverMax val="0"/>
  </c:chart>
  <c:txPr>
    <a:bodyPr/>
    <a:lstStyle/>
    <a:p>
      <a:pPr>
        <a:defRPr sz="1800"/>
      </a:pPr>
      <a:endParaRPr lang="en-US"/>
    </a:p>
  </c:txPr>
  <c:externalData r:id="rId1">
    <c:autoUpdate val="0"/>
  </c:externalData>
  <c:userShapes r:id="rId2"/>
</c:chartSpace>
</file>

<file path=ppt/drawings/_rels/drawing1.xml.rels><?xml version="1.0" encoding="UTF-8" standalone="yes"?>
<Relationships xmlns="http://schemas.openxmlformats.org/package/2006/relationships"><Relationship Id="rId1" Type="http://schemas.openxmlformats.org/officeDocument/2006/relationships/image" Target="../media/image5.png"/></Relationships>
</file>

<file path=ppt/drawings/drawing1.xml><?xml version="1.0" encoding="utf-8"?>
<c:userShapes xmlns:c="http://schemas.openxmlformats.org/drawingml/2006/chart">
  <cdr:relSizeAnchor xmlns:cdr="http://schemas.openxmlformats.org/drawingml/2006/chartDrawing">
    <cdr:from>
      <cdr:x>0.64781</cdr:x>
      <cdr:y>0.79902</cdr:y>
    </cdr:from>
    <cdr:to>
      <cdr:x>0.98929</cdr:x>
      <cdr:y>0.83045</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3087945" y="2169374"/>
          <a:ext cx="1627773" cy="85351"/>
        </a:xfrm>
        <a:prstGeom xmlns:a="http://schemas.openxmlformats.org/drawingml/2006/main" prst="rect">
          <a:avLst/>
        </a:prstGeom>
      </cdr:spPr>
    </cdr:pic>
  </cdr:relSizeAnchor>
  <cdr:relSizeAnchor xmlns:cdr="http://schemas.openxmlformats.org/drawingml/2006/chartDrawing">
    <cdr:from>
      <cdr:x>0</cdr:x>
      <cdr:y>0.80258</cdr:y>
    </cdr:from>
    <cdr:to>
      <cdr:x>0.32326</cdr:x>
      <cdr:y>0.80258</cdr:y>
    </cdr:to>
    <cdr:cxnSp macro="">
      <cdr:nvCxnSpPr>
        <cdr:cNvPr id="3" name="Straight Connector 2"/>
        <cdr:cNvCxnSpPr/>
      </cdr:nvCxnSpPr>
      <cdr:spPr>
        <a:xfrm xmlns:a="http://schemas.openxmlformats.org/drawingml/2006/main">
          <a:off x="0" y="2179054"/>
          <a:ext cx="1540891" cy="0"/>
        </a:xfrm>
        <a:prstGeom xmlns:a="http://schemas.openxmlformats.org/drawingml/2006/main" prst="line">
          <a:avLst/>
        </a:prstGeom>
        <a:ln xmlns:a="http://schemas.openxmlformats.org/drawingml/2006/main" w="12700">
          <a:solidFill>
            <a:schemeClr val="accent2"/>
          </a:solidFill>
          <a:prstDash val="dash"/>
          <a:headEnd type="oval" w="med" len="med"/>
          <a:tailEnd type="oval" w="med" len="me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6038" y="0"/>
            <a:ext cx="2949575" cy="496888"/>
          </a:xfrm>
          <a:prstGeom prst="rect">
            <a:avLst/>
          </a:prstGeom>
        </p:spPr>
        <p:txBody>
          <a:bodyPr vert="horz" lIns="91440" tIns="45720" rIns="91440" bIns="45720" rtlCol="0"/>
          <a:lstStyle>
            <a:lvl1pPr algn="r">
              <a:defRPr sz="1200"/>
            </a:lvl1pPr>
          </a:lstStyle>
          <a:p>
            <a:fld id="{6B70A995-0026-4771-AC7D-9C35E04A6A67}" type="datetimeFigureOut">
              <a:rPr lang="en-AU" smtClean="0"/>
              <a:t>22/09/16</a:t>
            </a:fld>
            <a:endParaRPr lang="en-AU"/>
          </a:p>
        </p:txBody>
      </p:sp>
      <p:sp>
        <p:nvSpPr>
          <p:cNvPr id="4" name="Footer Placeholder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6038" y="9440863"/>
            <a:ext cx="2949575" cy="496887"/>
          </a:xfrm>
          <a:prstGeom prst="rect">
            <a:avLst/>
          </a:prstGeom>
        </p:spPr>
        <p:txBody>
          <a:bodyPr vert="horz" lIns="91440" tIns="45720" rIns="91440" bIns="45720" rtlCol="0" anchor="b"/>
          <a:lstStyle>
            <a:lvl1pPr algn="r">
              <a:defRPr sz="1200"/>
            </a:lvl1pPr>
          </a:lstStyle>
          <a:p>
            <a:fld id="{F363DF38-03C7-49F3-84C4-9EBB2964E65D}" type="slidenum">
              <a:rPr lang="en-AU" smtClean="0"/>
              <a:t>‹#›</a:t>
            </a:fld>
            <a:endParaRPr lang="en-AU"/>
          </a:p>
        </p:txBody>
      </p:sp>
    </p:spTree>
    <p:extLst>
      <p:ext uri="{BB962C8B-B14F-4D97-AF65-F5344CB8AC3E}">
        <p14:creationId xmlns:p14="http://schemas.microsoft.com/office/powerpoint/2010/main" val="23422413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86206" tIns="43103" rIns="86206" bIns="43103" rtlCol="0"/>
          <a:lstStyle>
            <a:lvl1pPr algn="l">
              <a:defRPr sz="1100"/>
            </a:lvl1pPr>
          </a:lstStyle>
          <a:p>
            <a:endParaRPr lang="en-AU" dirty="0"/>
          </a:p>
        </p:txBody>
      </p:sp>
      <p:sp>
        <p:nvSpPr>
          <p:cNvPr id="3" name="Date Placeholder 2"/>
          <p:cNvSpPr>
            <a:spLocks noGrp="1"/>
          </p:cNvSpPr>
          <p:nvPr>
            <p:ph type="dt" idx="1"/>
          </p:nvPr>
        </p:nvSpPr>
        <p:spPr>
          <a:xfrm>
            <a:off x="3855839" y="0"/>
            <a:ext cx="2949787" cy="496967"/>
          </a:xfrm>
          <a:prstGeom prst="rect">
            <a:avLst/>
          </a:prstGeom>
        </p:spPr>
        <p:txBody>
          <a:bodyPr vert="horz" lIns="86206" tIns="43103" rIns="86206" bIns="43103" rtlCol="0"/>
          <a:lstStyle>
            <a:lvl1pPr algn="r">
              <a:defRPr sz="1100"/>
            </a:lvl1pPr>
          </a:lstStyle>
          <a:p>
            <a:fld id="{816A575B-F4C7-4011-A893-9E91E51A3214}" type="datetimeFigureOut">
              <a:rPr lang="en-AU" smtClean="0"/>
              <a:t>22/09/16</a:t>
            </a:fld>
            <a:endParaRPr lang="en-AU" dirty="0"/>
          </a:p>
        </p:txBody>
      </p:sp>
      <p:sp>
        <p:nvSpPr>
          <p:cNvPr id="4" name="Slide Image Placeholder 3"/>
          <p:cNvSpPr>
            <a:spLocks noGrp="1" noRot="1" noChangeAspect="1"/>
          </p:cNvSpPr>
          <p:nvPr>
            <p:ph type="sldImg" idx="2"/>
          </p:nvPr>
        </p:nvSpPr>
        <p:spPr>
          <a:xfrm>
            <a:off x="90488" y="744538"/>
            <a:ext cx="6626225" cy="3727450"/>
          </a:xfrm>
          <a:prstGeom prst="rect">
            <a:avLst/>
          </a:prstGeom>
          <a:noFill/>
          <a:ln w="12700">
            <a:solidFill>
              <a:prstClr val="black"/>
            </a:solidFill>
          </a:ln>
        </p:spPr>
        <p:txBody>
          <a:bodyPr vert="horz" lIns="86206" tIns="43103" rIns="86206" bIns="43103" rtlCol="0" anchor="ctr"/>
          <a:lstStyle/>
          <a:p>
            <a:endParaRPr lang="en-AU" dirty="0"/>
          </a:p>
        </p:txBody>
      </p:sp>
      <p:sp>
        <p:nvSpPr>
          <p:cNvPr id="5" name="Notes Placeholder 4"/>
          <p:cNvSpPr>
            <a:spLocks noGrp="1"/>
          </p:cNvSpPr>
          <p:nvPr>
            <p:ph type="body" sz="quarter" idx="3"/>
          </p:nvPr>
        </p:nvSpPr>
        <p:spPr>
          <a:xfrm>
            <a:off x="680721" y="4721186"/>
            <a:ext cx="5445760" cy="4472702"/>
          </a:xfrm>
          <a:prstGeom prst="rect">
            <a:avLst/>
          </a:prstGeom>
        </p:spPr>
        <p:txBody>
          <a:bodyPr vert="horz" lIns="86206" tIns="43103" rIns="86206" bIns="4310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40647"/>
            <a:ext cx="2949787" cy="496967"/>
          </a:xfrm>
          <a:prstGeom prst="rect">
            <a:avLst/>
          </a:prstGeom>
        </p:spPr>
        <p:txBody>
          <a:bodyPr vert="horz" lIns="86206" tIns="43103" rIns="86206" bIns="43103" rtlCol="0" anchor="b"/>
          <a:lstStyle>
            <a:lvl1pPr algn="l">
              <a:defRPr sz="1100"/>
            </a:lvl1pPr>
          </a:lstStyle>
          <a:p>
            <a:endParaRPr lang="en-AU" dirty="0"/>
          </a:p>
        </p:txBody>
      </p:sp>
      <p:sp>
        <p:nvSpPr>
          <p:cNvPr id="7" name="Slide Number Placeholder 6"/>
          <p:cNvSpPr>
            <a:spLocks noGrp="1"/>
          </p:cNvSpPr>
          <p:nvPr>
            <p:ph type="sldNum" sz="quarter" idx="5"/>
          </p:nvPr>
        </p:nvSpPr>
        <p:spPr>
          <a:xfrm>
            <a:off x="3855839" y="9440647"/>
            <a:ext cx="2949787" cy="496967"/>
          </a:xfrm>
          <a:prstGeom prst="rect">
            <a:avLst/>
          </a:prstGeom>
        </p:spPr>
        <p:txBody>
          <a:bodyPr vert="horz" lIns="86206" tIns="43103" rIns="86206" bIns="43103" rtlCol="0" anchor="b"/>
          <a:lstStyle>
            <a:lvl1pPr algn="r">
              <a:defRPr sz="1100"/>
            </a:lvl1pPr>
          </a:lstStyle>
          <a:p>
            <a:fld id="{6A09040B-DA09-4C58-8D66-C8AD5AEB9F52}" type="slidenum">
              <a:rPr lang="en-AU" smtClean="0"/>
              <a:t>‹#›</a:t>
            </a:fld>
            <a:endParaRPr lang="en-AU" dirty="0"/>
          </a:p>
        </p:txBody>
      </p:sp>
    </p:spTree>
    <p:extLst>
      <p:ext uri="{BB962C8B-B14F-4D97-AF65-F5344CB8AC3E}">
        <p14:creationId xmlns:p14="http://schemas.microsoft.com/office/powerpoint/2010/main" val="1162128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Source</a:t>
            </a:r>
            <a:r>
              <a:rPr lang="en-AU" baseline="0" dirty="0" smtClean="0"/>
              <a:t>: ABS, Census of Population and Housing, 2011</a:t>
            </a:r>
            <a:endParaRPr lang="en-AU" dirty="0"/>
          </a:p>
        </p:txBody>
      </p:sp>
      <p:sp>
        <p:nvSpPr>
          <p:cNvPr id="4" name="Slide Number Placeholder 3"/>
          <p:cNvSpPr>
            <a:spLocks noGrp="1"/>
          </p:cNvSpPr>
          <p:nvPr>
            <p:ph type="sldNum" sz="quarter" idx="10"/>
          </p:nvPr>
        </p:nvSpPr>
        <p:spPr/>
        <p:txBody>
          <a:bodyPr/>
          <a:lstStyle/>
          <a:p>
            <a:fld id="{6A09040B-DA09-4C58-8D66-C8AD5AEB9F52}" type="slidenum">
              <a:rPr lang="en-AU" smtClean="0"/>
              <a:t>9</a:t>
            </a:fld>
            <a:endParaRPr lang="en-AU" dirty="0"/>
          </a:p>
        </p:txBody>
      </p:sp>
    </p:spTree>
    <p:extLst>
      <p:ext uri="{BB962C8B-B14F-4D97-AF65-F5344CB8AC3E}">
        <p14:creationId xmlns:p14="http://schemas.microsoft.com/office/powerpoint/2010/main" val="1981192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A09040B-DA09-4C58-8D66-C8AD5AEB9F52}" type="slidenum">
              <a:rPr lang="en-AU" smtClean="0"/>
              <a:t>12</a:t>
            </a:fld>
            <a:endParaRPr lang="en-AU"/>
          </a:p>
        </p:txBody>
      </p:sp>
    </p:spTree>
    <p:extLst>
      <p:ext uri="{BB962C8B-B14F-4D97-AF65-F5344CB8AC3E}">
        <p14:creationId xmlns:p14="http://schemas.microsoft.com/office/powerpoint/2010/main" val="1069062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u="none" strike="noStrike" kern="1200" baseline="0" dirty="0" smtClean="0">
                <a:solidFill>
                  <a:schemeClr val="tx1"/>
                </a:solidFill>
                <a:latin typeface="+mn-lt"/>
                <a:ea typeface="+mn-ea"/>
                <a:cs typeface="+mn-cs"/>
              </a:rPr>
              <a:t>National effort is required to raise community</a:t>
            </a:r>
          </a:p>
          <a:p>
            <a:r>
              <a:rPr lang="en-AU" sz="1200" b="0" i="0" u="none" strike="noStrike" kern="1200" baseline="0" dirty="0" smtClean="0">
                <a:solidFill>
                  <a:schemeClr val="tx1"/>
                </a:solidFill>
                <a:latin typeface="+mn-lt"/>
                <a:ea typeface="+mn-ea"/>
                <a:cs typeface="+mn-cs"/>
              </a:rPr>
              <a:t>understanding of the critical role STEM skills play</a:t>
            </a:r>
          </a:p>
          <a:p>
            <a:r>
              <a:rPr lang="en-AU" sz="1200" b="0" i="0" u="none" strike="noStrike" kern="1200" baseline="0" dirty="0" smtClean="0">
                <a:solidFill>
                  <a:schemeClr val="tx1"/>
                </a:solidFill>
                <a:latin typeface="+mn-lt"/>
                <a:ea typeface="+mn-ea"/>
                <a:cs typeface="+mn-cs"/>
              </a:rPr>
              <a:t>in a knowledge based economy and the range of</a:t>
            </a:r>
          </a:p>
          <a:p>
            <a:r>
              <a:rPr lang="en-AU" sz="1200" b="0" i="0" u="none" strike="noStrike" kern="1200" baseline="0" dirty="0" smtClean="0">
                <a:solidFill>
                  <a:schemeClr val="tx1"/>
                </a:solidFill>
                <a:latin typeface="+mn-lt"/>
                <a:ea typeface="+mn-ea"/>
                <a:cs typeface="+mn-cs"/>
              </a:rPr>
              <a:t>careers that require STEM capabilities. There are</a:t>
            </a:r>
          </a:p>
          <a:p>
            <a:r>
              <a:rPr lang="en-AU" sz="1200" b="0" i="0" u="none" strike="noStrike" kern="1200" baseline="0" dirty="0" smtClean="0">
                <a:solidFill>
                  <a:schemeClr val="tx1"/>
                </a:solidFill>
                <a:latin typeface="+mn-lt"/>
                <a:ea typeface="+mn-ea"/>
                <a:cs typeface="+mn-cs"/>
              </a:rPr>
              <a:t>a significant number of partnerships and programs</a:t>
            </a:r>
          </a:p>
          <a:p>
            <a:r>
              <a:rPr lang="en-AU" sz="1200" b="0" i="0" u="none" strike="noStrike" kern="1200" baseline="0" dirty="0" smtClean="0">
                <a:solidFill>
                  <a:schemeClr val="tx1"/>
                </a:solidFill>
                <a:latin typeface="+mn-lt"/>
                <a:ea typeface="+mn-ea"/>
                <a:cs typeface="+mn-cs"/>
              </a:rPr>
              <a:t>in place that bring together schools, industry</a:t>
            </a:r>
          </a:p>
          <a:p>
            <a:r>
              <a:rPr lang="en-AU" sz="1200" b="0" i="0" u="none" strike="noStrike" kern="1200" baseline="0" dirty="0" smtClean="0">
                <a:solidFill>
                  <a:schemeClr val="tx1"/>
                </a:solidFill>
                <a:latin typeface="+mn-lt"/>
                <a:ea typeface="+mn-ea"/>
                <a:cs typeface="+mn-cs"/>
              </a:rPr>
              <a:t>and universities to support STEM engagement.</a:t>
            </a:r>
          </a:p>
          <a:p>
            <a:r>
              <a:rPr lang="en-AU" sz="1200" b="0" i="0" u="none" strike="noStrike" kern="1200" baseline="0" dirty="0" smtClean="0">
                <a:solidFill>
                  <a:schemeClr val="tx1"/>
                </a:solidFill>
                <a:latin typeface="+mn-lt"/>
                <a:ea typeface="+mn-ea"/>
                <a:cs typeface="+mn-cs"/>
              </a:rPr>
              <a:t>However, more needs to be done to improve the</a:t>
            </a:r>
          </a:p>
          <a:p>
            <a:r>
              <a:rPr lang="en-AU" sz="1200" b="0" i="0" u="none" strike="noStrike" kern="1200" baseline="0" dirty="0" smtClean="0">
                <a:solidFill>
                  <a:schemeClr val="tx1"/>
                </a:solidFill>
                <a:latin typeface="+mn-lt"/>
                <a:ea typeface="+mn-ea"/>
                <a:cs typeface="+mn-cs"/>
              </a:rPr>
              <a:t>coordination and reach of these arrangements,</a:t>
            </a:r>
          </a:p>
          <a:p>
            <a:r>
              <a:rPr lang="en-AU" sz="1200" b="0" i="0" u="none" strike="noStrike" kern="1200" baseline="0" dirty="0" smtClean="0">
                <a:solidFill>
                  <a:schemeClr val="tx1"/>
                </a:solidFill>
                <a:latin typeface="+mn-lt"/>
                <a:ea typeface="+mn-ea"/>
                <a:cs typeface="+mn-cs"/>
              </a:rPr>
              <a:t>particularly for under-represented students,</a:t>
            </a:r>
          </a:p>
          <a:p>
            <a:r>
              <a:rPr lang="en-AU" sz="1200" b="0" i="0" u="none" strike="noStrike" kern="1200" baseline="0" dirty="0" smtClean="0">
                <a:solidFill>
                  <a:schemeClr val="tx1"/>
                </a:solidFill>
                <a:latin typeface="+mn-lt"/>
                <a:ea typeface="+mn-ea"/>
                <a:cs typeface="+mn-cs"/>
              </a:rPr>
              <a:t>and to identify best practice.</a:t>
            </a:r>
            <a:endParaRPr lang="en-AU" dirty="0"/>
          </a:p>
        </p:txBody>
      </p:sp>
      <p:sp>
        <p:nvSpPr>
          <p:cNvPr id="4" name="Slide Number Placeholder 3"/>
          <p:cNvSpPr>
            <a:spLocks noGrp="1"/>
          </p:cNvSpPr>
          <p:nvPr>
            <p:ph type="sldNum" sz="quarter" idx="10"/>
          </p:nvPr>
        </p:nvSpPr>
        <p:spPr/>
        <p:txBody>
          <a:bodyPr/>
          <a:lstStyle/>
          <a:p>
            <a:fld id="{6A09040B-DA09-4C58-8D66-C8AD5AEB9F52}" type="slidenum">
              <a:rPr lang="en-AU" smtClean="0"/>
              <a:t>13</a:t>
            </a:fld>
            <a:endParaRPr lang="en-AU"/>
          </a:p>
        </p:txBody>
      </p:sp>
    </p:spTree>
    <p:extLst>
      <p:ext uri="{BB962C8B-B14F-4D97-AF65-F5344CB8AC3E}">
        <p14:creationId xmlns:p14="http://schemas.microsoft.com/office/powerpoint/2010/main" val="3087049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94" name="Picture 44"/>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b="10140"/>
          <a:stretch/>
        </p:blipFill>
        <p:spPr bwMode="auto">
          <a:xfrm>
            <a:off x="0" y="2156"/>
            <a:ext cx="9144000" cy="5141344"/>
          </a:xfrm>
          <a:prstGeom prst="rect">
            <a:avLst/>
          </a:prstGeom>
          <a:noFill/>
          <a:extLst>
            <a:ext uri="{909E8E84-426E-40dd-AFC4-6F175D3DCCD1}">
              <a14:hiddenFill xmlns:a14="http://schemas.microsoft.com/office/drawing/2010/main">
                <a:solidFill>
                  <a:srgbClr val="FFFFFF"/>
                </a:solidFill>
              </a14:hiddenFill>
            </a:ext>
          </a:extLst>
        </p:spPr>
      </p:pic>
      <p:sp>
        <p:nvSpPr>
          <p:cNvPr id="1043" name="Rectangle 1042"/>
          <p:cNvSpPr/>
          <p:nvPr userDrawn="1"/>
        </p:nvSpPr>
        <p:spPr>
          <a:xfrm>
            <a:off x="0" y="0"/>
            <a:ext cx="6732240" cy="5143500"/>
          </a:xfrm>
          <a:prstGeom prst="rect">
            <a:avLst/>
          </a:prstGeom>
          <a:solidFill>
            <a:srgbClr val="00ABC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 name="Title 1"/>
          <p:cNvSpPr>
            <a:spLocks noGrp="1"/>
          </p:cNvSpPr>
          <p:nvPr>
            <p:ph type="ctrTitle"/>
          </p:nvPr>
        </p:nvSpPr>
        <p:spPr>
          <a:xfrm>
            <a:off x="395536" y="1563638"/>
            <a:ext cx="4367160" cy="1224136"/>
          </a:xfrm>
        </p:spPr>
        <p:txBody>
          <a:bodyPr lIns="0" anchor="b"/>
          <a:lstStyle>
            <a:lvl1pPr>
              <a:defRPr sz="2800" cap="all" baseline="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5536" y="2986658"/>
            <a:ext cx="4367160" cy="881236"/>
          </a:xfrm>
          <a:solidFill>
            <a:srgbClr val="FFFFFF">
              <a:alpha val="94902"/>
            </a:srgbClr>
          </a:solidFill>
        </p:spPr>
        <p:txBody>
          <a:bodyPr lIns="90000" anchor="ctr">
            <a:normAutofit/>
          </a:bodyPr>
          <a:lstStyle>
            <a:lvl1pPr marL="0" indent="0" algn="l">
              <a:spcBef>
                <a:spcPts val="0"/>
              </a:spcBef>
              <a:buNone/>
              <a:defRPr sz="2000">
                <a:solidFill>
                  <a:schemeClr val="tx2"/>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grpSp>
        <p:nvGrpSpPr>
          <p:cNvPr id="53" name="Group 52"/>
          <p:cNvGrpSpPr>
            <a:grpSpLocks noChangeAspect="1"/>
          </p:cNvGrpSpPr>
          <p:nvPr userDrawn="1"/>
        </p:nvGrpSpPr>
        <p:grpSpPr>
          <a:xfrm>
            <a:off x="395536" y="351796"/>
            <a:ext cx="1400854" cy="496929"/>
            <a:chOff x="-3190875" y="-179387"/>
            <a:chExt cx="15528925" cy="5508625"/>
          </a:xfrm>
        </p:grpSpPr>
        <p:sp>
          <p:nvSpPr>
            <p:cNvPr id="54" name="Freeform 7"/>
            <p:cNvSpPr>
              <a:spLocks/>
            </p:cNvSpPr>
            <p:nvPr userDrawn="1"/>
          </p:nvSpPr>
          <p:spPr bwMode="auto">
            <a:xfrm>
              <a:off x="2598738" y="250825"/>
              <a:ext cx="98425" cy="5078413"/>
            </a:xfrm>
            <a:custGeom>
              <a:avLst/>
              <a:gdLst>
                <a:gd name="T0" fmla="*/ 13 w 26"/>
                <a:gd name="T1" fmla="*/ 0 h 1354"/>
                <a:gd name="T2" fmla="*/ 0 w 26"/>
                <a:gd name="T3" fmla="*/ 13 h 1354"/>
                <a:gd name="T4" fmla="*/ 0 w 26"/>
                <a:gd name="T5" fmla="*/ 1342 h 1354"/>
                <a:gd name="T6" fmla="*/ 13 w 26"/>
                <a:gd name="T7" fmla="*/ 1354 h 1354"/>
                <a:gd name="T8" fmla="*/ 26 w 26"/>
                <a:gd name="T9" fmla="*/ 1342 h 1354"/>
                <a:gd name="T10" fmla="*/ 26 w 26"/>
                <a:gd name="T11" fmla="*/ 13 h 1354"/>
                <a:gd name="T12" fmla="*/ 13 w 26"/>
                <a:gd name="T13" fmla="*/ 0 h 1354"/>
              </a:gdLst>
              <a:ahLst/>
              <a:cxnLst>
                <a:cxn ang="0">
                  <a:pos x="T0" y="T1"/>
                </a:cxn>
                <a:cxn ang="0">
                  <a:pos x="T2" y="T3"/>
                </a:cxn>
                <a:cxn ang="0">
                  <a:pos x="T4" y="T5"/>
                </a:cxn>
                <a:cxn ang="0">
                  <a:pos x="T6" y="T7"/>
                </a:cxn>
                <a:cxn ang="0">
                  <a:pos x="T8" y="T9"/>
                </a:cxn>
                <a:cxn ang="0">
                  <a:pos x="T10" y="T11"/>
                </a:cxn>
                <a:cxn ang="0">
                  <a:pos x="T12" y="T13"/>
                </a:cxn>
              </a:cxnLst>
              <a:rect l="0" t="0" r="r" b="b"/>
              <a:pathLst>
                <a:path w="26" h="1354">
                  <a:moveTo>
                    <a:pt x="13" y="0"/>
                  </a:moveTo>
                  <a:cubicBezTo>
                    <a:pt x="5" y="0"/>
                    <a:pt x="0" y="6"/>
                    <a:pt x="0" y="13"/>
                  </a:cubicBezTo>
                  <a:cubicBezTo>
                    <a:pt x="0" y="1342"/>
                    <a:pt x="0" y="1342"/>
                    <a:pt x="0" y="1342"/>
                  </a:cubicBezTo>
                  <a:cubicBezTo>
                    <a:pt x="0" y="1349"/>
                    <a:pt x="5" y="1354"/>
                    <a:pt x="13" y="1354"/>
                  </a:cubicBezTo>
                  <a:cubicBezTo>
                    <a:pt x="20" y="1354"/>
                    <a:pt x="26" y="1349"/>
                    <a:pt x="26" y="1342"/>
                  </a:cubicBezTo>
                  <a:cubicBezTo>
                    <a:pt x="26" y="13"/>
                    <a:pt x="26" y="13"/>
                    <a:pt x="26" y="13"/>
                  </a:cubicBezTo>
                  <a:cubicBezTo>
                    <a:pt x="26" y="6"/>
                    <a:pt x="20" y="0"/>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5" name="Freeform 8"/>
            <p:cNvSpPr>
              <a:spLocks/>
            </p:cNvSpPr>
            <p:nvPr userDrawn="1"/>
          </p:nvSpPr>
          <p:spPr bwMode="auto">
            <a:xfrm>
              <a:off x="-171450" y="3097213"/>
              <a:ext cx="1946275" cy="1508125"/>
            </a:xfrm>
            <a:custGeom>
              <a:avLst/>
              <a:gdLst>
                <a:gd name="T0" fmla="*/ 864 w 1226"/>
                <a:gd name="T1" fmla="*/ 607 h 950"/>
                <a:gd name="T2" fmla="*/ 716 w 1226"/>
                <a:gd name="T3" fmla="*/ 0 h 950"/>
                <a:gd name="T4" fmla="*/ 512 w 1226"/>
                <a:gd name="T5" fmla="*/ 0 h 950"/>
                <a:gd name="T6" fmla="*/ 361 w 1226"/>
                <a:gd name="T7" fmla="*/ 603 h 950"/>
                <a:gd name="T8" fmla="*/ 224 w 1226"/>
                <a:gd name="T9" fmla="*/ 0 h 950"/>
                <a:gd name="T10" fmla="*/ 0 w 1226"/>
                <a:gd name="T11" fmla="*/ 0 h 950"/>
                <a:gd name="T12" fmla="*/ 248 w 1226"/>
                <a:gd name="T13" fmla="*/ 950 h 950"/>
                <a:gd name="T14" fmla="*/ 467 w 1226"/>
                <a:gd name="T15" fmla="*/ 950 h 950"/>
                <a:gd name="T16" fmla="*/ 612 w 1226"/>
                <a:gd name="T17" fmla="*/ 350 h 950"/>
                <a:gd name="T18" fmla="*/ 758 w 1226"/>
                <a:gd name="T19" fmla="*/ 950 h 950"/>
                <a:gd name="T20" fmla="*/ 973 w 1226"/>
                <a:gd name="T21" fmla="*/ 950 h 950"/>
                <a:gd name="T22" fmla="*/ 975 w 1226"/>
                <a:gd name="T23" fmla="*/ 941 h 950"/>
                <a:gd name="T24" fmla="*/ 1226 w 1226"/>
                <a:gd name="T25" fmla="*/ 0 h 950"/>
                <a:gd name="T26" fmla="*/ 1006 w 1226"/>
                <a:gd name="T27" fmla="*/ 0 h 950"/>
                <a:gd name="T28" fmla="*/ 864 w 1226"/>
                <a:gd name="T29" fmla="*/ 607 h 950"/>
                <a:gd name="T30" fmla="*/ 864 w 1226"/>
                <a:gd name="T31" fmla="*/ 607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6" h="950">
                  <a:moveTo>
                    <a:pt x="864" y="607"/>
                  </a:moveTo>
                  <a:lnTo>
                    <a:pt x="716" y="0"/>
                  </a:lnTo>
                  <a:lnTo>
                    <a:pt x="512" y="0"/>
                  </a:lnTo>
                  <a:lnTo>
                    <a:pt x="361" y="603"/>
                  </a:lnTo>
                  <a:lnTo>
                    <a:pt x="224" y="0"/>
                  </a:lnTo>
                  <a:lnTo>
                    <a:pt x="0" y="0"/>
                  </a:lnTo>
                  <a:lnTo>
                    <a:pt x="248" y="950"/>
                  </a:lnTo>
                  <a:lnTo>
                    <a:pt x="467" y="950"/>
                  </a:lnTo>
                  <a:lnTo>
                    <a:pt x="612" y="350"/>
                  </a:lnTo>
                  <a:lnTo>
                    <a:pt x="758" y="950"/>
                  </a:lnTo>
                  <a:lnTo>
                    <a:pt x="973" y="950"/>
                  </a:lnTo>
                  <a:lnTo>
                    <a:pt x="975" y="941"/>
                  </a:lnTo>
                  <a:lnTo>
                    <a:pt x="1226" y="0"/>
                  </a:lnTo>
                  <a:lnTo>
                    <a:pt x="1006" y="0"/>
                  </a:lnTo>
                  <a:lnTo>
                    <a:pt x="864" y="607"/>
                  </a:lnTo>
                  <a:lnTo>
                    <a:pt x="864" y="6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6" name="Freeform 9"/>
            <p:cNvSpPr>
              <a:spLocks/>
            </p:cNvSpPr>
            <p:nvPr userDrawn="1"/>
          </p:nvSpPr>
          <p:spPr bwMode="auto">
            <a:xfrm>
              <a:off x="-2987675" y="3097213"/>
              <a:ext cx="1503363" cy="1508125"/>
            </a:xfrm>
            <a:custGeom>
              <a:avLst/>
              <a:gdLst>
                <a:gd name="T0" fmla="*/ 219 w 947"/>
                <a:gd name="T1" fmla="*/ 0 h 950"/>
                <a:gd name="T2" fmla="*/ 0 w 947"/>
                <a:gd name="T3" fmla="*/ 0 h 950"/>
                <a:gd name="T4" fmla="*/ 0 w 947"/>
                <a:gd name="T5" fmla="*/ 950 h 950"/>
                <a:gd name="T6" fmla="*/ 212 w 947"/>
                <a:gd name="T7" fmla="*/ 950 h 950"/>
                <a:gd name="T8" fmla="*/ 212 w 947"/>
                <a:gd name="T9" fmla="*/ 345 h 950"/>
                <a:gd name="T10" fmla="*/ 727 w 947"/>
                <a:gd name="T11" fmla="*/ 950 h 950"/>
                <a:gd name="T12" fmla="*/ 947 w 947"/>
                <a:gd name="T13" fmla="*/ 950 h 950"/>
                <a:gd name="T14" fmla="*/ 947 w 947"/>
                <a:gd name="T15" fmla="*/ 0 h 950"/>
                <a:gd name="T16" fmla="*/ 734 w 947"/>
                <a:gd name="T17" fmla="*/ 0 h 950"/>
                <a:gd name="T18" fmla="*/ 734 w 947"/>
                <a:gd name="T19" fmla="*/ 607 h 950"/>
                <a:gd name="T20" fmla="*/ 219 w 947"/>
                <a:gd name="T21" fmla="*/ 0 h 950"/>
                <a:gd name="T22" fmla="*/ 219 w 947"/>
                <a:gd name="T23" fmla="*/ 0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950">
                  <a:moveTo>
                    <a:pt x="219" y="0"/>
                  </a:moveTo>
                  <a:lnTo>
                    <a:pt x="0" y="0"/>
                  </a:lnTo>
                  <a:lnTo>
                    <a:pt x="0" y="950"/>
                  </a:lnTo>
                  <a:lnTo>
                    <a:pt x="212" y="950"/>
                  </a:lnTo>
                  <a:lnTo>
                    <a:pt x="212" y="345"/>
                  </a:lnTo>
                  <a:lnTo>
                    <a:pt x="727" y="950"/>
                  </a:lnTo>
                  <a:lnTo>
                    <a:pt x="947" y="950"/>
                  </a:lnTo>
                  <a:lnTo>
                    <a:pt x="947" y="0"/>
                  </a:lnTo>
                  <a:lnTo>
                    <a:pt x="734" y="0"/>
                  </a:lnTo>
                  <a:lnTo>
                    <a:pt x="734" y="607"/>
                  </a:lnTo>
                  <a:lnTo>
                    <a:pt x="219" y="0"/>
                  </a:lnTo>
                  <a:lnTo>
                    <a:pt x="2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7" name="Freeform 10"/>
            <p:cNvSpPr>
              <a:spLocks/>
            </p:cNvSpPr>
            <p:nvPr userDrawn="1"/>
          </p:nvSpPr>
          <p:spPr bwMode="auto">
            <a:xfrm>
              <a:off x="-3025775" y="4822825"/>
              <a:ext cx="438150" cy="484188"/>
            </a:xfrm>
            <a:custGeom>
              <a:avLst/>
              <a:gdLst>
                <a:gd name="T0" fmla="*/ 64 w 117"/>
                <a:gd name="T1" fmla="*/ 76 h 129"/>
                <a:gd name="T2" fmla="*/ 96 w 117"/>
                <a:gd name="T3" fmla="*/ 76 h 129"/>
                <a:gd name="T4" fmla="*/ 96 w 117"/>
                <a:gd name="T5" fmla="*/ 100 h 129"/>
                <a:gd name="T6" fmla="*/ 66 w 117"/>
                <a:gd name="T7" fmla="*/ 109 h 129"/>
                <a:gd name="T8" fmla="*/ 23 w 117"/>
                <a:gd name="T9" fmla="*/ 65 h 129"/>
                <a:gd name="T10" fmla="*/ 23 w 117"/>
                <a:gd name="T11" fmla="*/ 64 h 129"/>
                <a:gd name="T12" fmla="*/ 64 w 117"/>
                <a:gd name="T13" fmla="*/ 20 h 129"/>
                <a:gd name="T14" fmla="*/ 98 w 117"/>
                <a:gd name="T15" fmla="*/ 34 h 129"/>
                <a:gd name="T16" fmla="*/ 112 w 117"/>
                <a:gd name="T17" fmla="*/ 17 h 129"/>
                <a:gd name="T18" fmla="*/ 65 w 117"/>
                <a:gd name="T19" fmla="*/ 0 h 129"/>
                <a:gd name="T20" fmla="*/ 0 w 117"/>
                <a:gd name="T21" fmla="*/ 65 h 129"/>
                <a:gd name="T22" fmla="*/ 0 w 117"/>
                <a:gd name="T23" fmla="*/ 65 h 129"/>
                <a:gd name="T24" fmla="*/ 65 w 117"/>
                <a:gd name="T25" fmla="*/ 129 h 129"/>
                <a:gd name="T26" fmla="*/ 117 w 117"/>
                <a:gd name="T27" fmla="*/ 110 h 129"/>
                <a:gd name="T28" fmla="*/ 117 w 117"/>
                <a:gd name="T29" fmla="*/ 57 h 129"/>
                <a:gd name="T30" fmla="*/ 64 w 117"/>
                <a:gd name="T31" fmla="*/ 57 h 129"/>
                <a:gd name="T32" fmla="*/ 64 w 117"/>
                <a:gd name="T33"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29">
                  <a:moveTo>
                    <a:pt x="64" y="76"/>
                  </a:moveTo>
                  <a:cubicBezTo>
                    <a:pt x="96" y="76"/>
                    <a:pt x="96" y="76"/>
                    <a:pt x="96" y="76"/>
                  </a:cubicBezTo>
                  <a:cubicBezTo>
                    <a:pt x="96" y="100"/>
                    <a:pt x="96" y="100"/>
                    <a:pt x="96" y="100"/>
                  </a:cubicBezTo>
                  <a:cubicBezTo>
                    <a:pt x="88" y="105"/>
                    <a:pt x="77" y="109"/>
                    <a:pt x="66" y="109"/>
                  </a:cubicBezTo>
                  <a:cubicBezTo>
                    <a:pt x="40" y="109"/>
                    <a:pt x="23" y="90"/>
                    <a:pt x="23" y="65"/>
                  </a:cubicBezTo>
                  <a:cubicBezTo>
                    <a:pt x="23" y="64"/>
                    <a:pt x="23" y="64"/>
                    <a:pt x="23" y="64"/>
                  </a:cubicBezTo>
                  <a:cubicBezTo>
                    <a:pt x="23" y="40"/>
                    <a:pt x="41" y="20"/>
                    <a:pt x="64" y="20"/>
                  </a:cubicBezTo>
                  <a:cubicBezTo>
                    <a:pt x="79" y="20"/>
                    <a:pt x="89" y="26"/>
                    <a:pt x="98" y="34"/>
                  </a:cubicBezTo>
                  <a:cubicBezTo>
                    <a:pt x="112" y="17"/>
                    <a:pt x="112" y="17"/>
                    <a:pt x="112" y="17"/>
                  </a:cubicBezTo>
                  <a:cubicBezTo>
                    <a:pt x="99" y="6"/>
                    <a:pt x="86" y="0"/>
                    <a:pt x="65" y="0"/>
                  </a:cubicBezTo>
                  <a:cubicBezTo>
                    <a:pt x="27" y="0"/>
                    <a:pt x="0" y="30"/>
                    <a:pt x="0" y="65"/>
                  </a:cubicBezTo>
                  <a:cubicBezTo>
                    <a:pt x="0" y="65"/>
                    <a:pt x="0" y="65"/>
                    <a:pt x="0" y="65"/>
                  </a:cubicBezTo>
                  <a:cubicBezTo>
                    <a:pt x="0" y="101"/>
                    <a:pt x="26" y="129"/>
                    <a:pt x="65" y="129"/>
                  </a:cubicBezTo>
                  <a:cubicBezTo>
                    <a:pt x="87" y="129"/>
                    <a:pt x="104" y="120"/>
                    <a:pt x="117" y="110"/>
                  </a:cubicBezTo>
                  <a:cubicBezTo>
                    <a:pt x="117" y="57"/>
                    <a:pt x="117" y="57"/>
                    <a:pt x="117" y="57"/>
                  </a:cubicBezTo>
                  <a:cubicBezTo>
                    <a:pt x="64" y="57"/>
                    <a:pt x="64" y="57"/>
                    <a:pt x="64" y="57"/>
                  </a:cubicBezTo>
                  <a:cubicBezTo>
                    <a:pt x="64" y="76"/>
                    <a:pt x="64" y="76"/>
                    <a:pt x="64"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8" name="Freeform 11"/>
            <p:cNvSpPr>
              <a:spLocks noEditPoints="1"/>
            </p:cNvSpPr>
            <p:nvPr userDrawn="1"/>
          </p:nvSpPr>
          <p:spPr bwMode="auto">
            <a:xfrm>
              <a:off x="-2538413" y="4822825"/>
              <a:ext cx="487363" cy="484188"/>
            </a:xfrm>
            <a:custGeom>
              <a:avLst/>
              <a:gdLst>
                <a:gd name="T0" fmla="*/ 65 w 130"/>
                <a:gd name="T1" fmla="*/ 0 h 129"/>
                <a:gd name="T2" fmla="*/ 0 w 130"/>
                <a:gd name="T3" fmla="*/ 65 h 129"/>
                <a:gd name="T4" fmla="*/ 0 w 130"/>
                <a:gd name="T5" fmla="*/ 65 h 129"/>
                <a:gd name="T6" fmla="*/ 65 w 130"/>
                <a:gd name="T7" fmla="*/ 129 h 129"/>
                <a:gd name="T8" fmla="*/ 130 w 130"/>
                <a:gd name="T9" fmla="*/ 65 h 129"/>
                <a:gd name="T10" fmla="*/ 130 w 130"/>
                <a:gd name="T11" fmla="*/ 64 h 129"/>
                <a:gd name="T12" fmla="*/ 65 w 130"/>
                <a:gd name="T13" fmla="*/ 0 h 129"/>
                <a:gd name="T14" fmla="*/ 107 w 130"/>
                <a:gd name="T15" fmla="*/ 65 h 129"/>
                <a:gd name="T16" fmla="*/ 65 w 130"/>
                <a:gd name="T17" fmla="*/ 109 h 129"/>
                <a:gd name="T18" fmla="*/ 23 w 130"/>
                <a:gd name="T19" fmla="*/ 65 h 129"/>
                <a:gd name="T20" fmla="*/ 23 w 130"/>
                <a:gd name="T21" fmla="*/ 64 h 129"/>
                <a:gd name="T22" fmla="*/ 65 w 130"/>
                <a:gd name="T23" fmla="*/ 20 h 129"/>
                <a:gd name="T24" fmla="*/ 107 w 130"/>
                <a:gd name="T25" fmla="*/ 65 h 129"/>
                <a:gd name="T26" fmla="*/ 107 w 130"/>
                <a:gd name="T27" fmla="*/ 6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129">
                  <a:moveTo>
                    <a:pt x="65" y="0"/>
                  </a:moveTo>
                  <a:cubicBezTo>
                    <a:pt x="27" y="0"/>
                    <a:pt x="0" y="30"/>
                    <a:pt x="0" y="65"/>
                  </a:cubicBezTo>
                  <a:cubicBezTo>
                    <a:pt x="0" y="65"/>
                    <a:pt x="0" y="65"/>
                    <a:pt x="0" y="65"/>
                  </a:cubicBezTo>
                  <a:cubicBezTo>
                    <a:pt x="0" y="100"/>
                    <a:pt x="27" y="129"/>
                    <a:pt x="65" y="129"/>
                  </a:cubicBezTo>
                  <a:cubicBezTo>
                    <a:pt x="103" y="129"/>
                    <a:pt x="130" y="100"/>
                    <a:pt x="130" y="65"/>
                  </a:cubicBezTo>
                  <a:cubicBezTo>
                    <a:pt x="130" y="64"/>
                    <a:pt x="130" y="64"/>
                    <a:pt x="130" y="64"/>
                  </a:cubicBezTo>
                  <a:cubicBezTo>
                    <a:pt x="130" y="29"/>
                    <a:pt x="103" y="0"/>
                    <a:pt x="65" y="0"/>
                  </a:cubicBezTo>
                  <a:close/>
                  <a:moveTo>
                    <a:pt x="107" y="65"/>
                  </a:moveTo>
                  <a:cubicBezTo>
                    <a:pt x="107" y="89"/>
                    <a:pt x="90" y="109"/>
                    <a:pt x="65" y="109"/>
                  </a:cubicBezTo>
                  <a:cubicBezTo>
                    <a:pt x="40" y="109"/>
                    <a:pt x="23" y="89"/>
                    <a:pt x="23" y="65"/>
                  </a:cubicBezTo>
                  <a:cubicBezTo>
                    <a:pt x="23" y="64"/>
                    <a:pt x="23" y="64"/>
                    <a:pt x="23" y="64"/>
                  </a:cubicBezTo>
                  <a:cubicBezTo>
                    <a:pt x="23" y="40"/>
                    <a:pt x="40" y="20"/>
                    <a:pt x="65" y="20"/>
                  </a:cubicBezTo>
                  <a:cubicBezTo>
                    <a:pt x="89" y="20"/>
                    <a:pt x="107" y="40"/>
                    <a:pt x="107" y="65"/>
                  </a:cubicBezTo>
                  <a:cubicBezTo>
                    <a:pt x="107" y="65"/>
                    <a:pt x="107" y="65"/>
                    <a:pt x="107"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9" name="Freeform 12"/>
            <p:cNvSpPr>
              <a:spLocks/>
            </p:cNvSpPr>
            <p:nvPr userDrawn="1"/>
          </p:nvSpPr>
          <p:spPr bwMode="auto">
            <a:xfrm>
              <a:off x="-2058988" y="4830763"/>
              <a:ext cx="461963" cy="471488"/>
            </a:xfrm>
            <a:custGeom>
              <a:avLst/>
              <a:gdLst>
                <a:gd name="T0" fmla="*/ 147 w 291"/>
                <a:gd name="T1" fmla="*/ 227 h 297"/>
                <a:gd name="T2" fmla="*/ 57 w 291"/>
                <a:gd name="T3" fmla="*/ 0 h 297"/>
                <a:gd name="T4" fmla="*/ 0 w 291"/>
                <a:gd name="T5" fmla="*/ 0 h 297"/>
                <a:gd name="T6" fmla="*/ 123 w 291"/>
                <a:gd name="T7" fmla="*/ 297 h 297"/>
                <a:gd name="T8" fmla="*/ 168 w 291"/>
                <a:gd name="T9" fmla="*/ 297 h 297"/>
                <a:gd name="T10" fmla="*/ 291 w 291"/>
                <a:gd name="T11" fmla="*/ 0 h 297"/>
                <a:gd name="T12" fmla="*/ 234 w 291"/>
                <a:gd name="T13" fmla="*/ 0 h 297"/>
                <a:gd name="T14" fmla="*/ 147 w 291"/>
                <a:gd name="T15" fmla="*/ 227 h 297"/>
                <a:gd name="T16" fmla="*/ 147 w 291"/>
                <a:gd name="T17" fmla="*/ 22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1" h="297">
                  <a:moveTo>
                    <a:pt x="147" y="227"/>
                  </a:moveTo>
                  <a:lnTo>
                    <a:pt x="57" y="0"/>
                  </a:lnTo>
                  <a:lnTo>
                    <a:pt x="0" y="0"/>
                  </a:lnTo>
                  <a:lnTo>
                    <a:pt x="123" y="297"/>
                  </a:lnTo>
                  <a:lnTo>
                    <a:pt x="168" y="297"/>
                  </a:lnTo>
                  <a:lnTo>
                    <a:pt x="291" y="0"/>
                  </a:lnTo>
                  <a:lnTo>
                    <a:pt x="234" y="0"/>
                  </a:lnTo>
                  <a:lnTo>
                    <a:pt x="147" y="227"/>
                  </a:lnTo>
                  <a:lnTo>
                    <a:pt x="147" y="2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0" name="Freeform 13"/>
            <p:cNvSpPr>
              <a:spLocks/>
            </p:cNvSpPr>
            <p:nvPr userDrawn="1"/>
          </p:nvSpPr>
          <p:spPr bwMode="auto">
            <a:xfrm>
              <a:off x="-1541463" y="4830763"/>
              <a:ext cx="349250" cy="468313"/>
            </a:xfrm>
            <a:custGeom>
              <a:avLst/>
              <a:gdLst>
                <a:gd name="T0" fmla="*/ 50 w 220"/>
                <a:gd name="T1" fmla="*/ 170 h 295"/>
                <a:gd name="T2" fmla="*/ 199 w 220"/>
                <a:gd name="T3" fmla="*/ 170 h 295"/>
                <a:gd name="T4" fmla="*/ 199 w 220"/>
                <a:gd name="T5" fmla="*/ 123 h 295"/>
                <a:gd name="T6" fmla="*/ 50 w 220"/>
                <a:gd name="T7" fmla="*/ 123 h 295"/>
                <a:gd name="T8" fmla="*/ 50 w 220"/>
                <a:gd name="T9" fmla="*/ 47 h 295"/>
                <a:gd name="T10" fmla="*/ 218 w 220"/>
                <a:gd name="T11" fmla="*/ 47 h 295"/>
                <a:gd name="T12" fmla="*/ 218 w 220"/>
                <a:gd name="T13" fmla="*/ 0 h 295"/>
                <a:gd name="T14" fmla="*/ 0 w 220"/>
                <a:gd name="T15" fmla="*/ 0 h 295"/>
                <a:gd name="T16" fmla="*/ 0 w 220"/>
                <a:gd name="T17" fmla="*/ 295 h 295"/>
                <a:gd name="T18" fmla="*/ 220 w 220"/>
                <a:gd name="T19" fmla="*/ 295 h 295"/>
                <a:gd name="T20" fmla="*/ 220 w 220"/>
                <a:gd name="T21" fmla="*/ 248 h 295"/>
                <a:gd name="T22" fmla="*/ 50 w 220"/>
                <a:gd name="T23" fmla="*/ 248 h 295"/>
                <a:gd name="T24" fmla="*/ 50 w 220"/>
                <a:gd name="T25" fmla="*/ 170 h 295"/>
                <a:gd name="T26" fmla="*/ 50 w 220"/>
                <a:gd name="T27" fmla="*/ 17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0" h="295">
                  <a:moveTo>
                    <a:pt x="50" y="170"/>
                  </a:moveTo>
                  <a:lnTo>
                    <a:pt x="199" y="170"/>
                  </a:lnTo>
                  <a:lnTo>
                    <a:pt x="199" y="123"/>
                  </a:lnTo>
                  <a:lnTo>
                    <a:pt x="50" y="123"/>
                  </a:lnTo>
                  <a:lnTo>
                    <a:pt x="50" y="47"/>
                  </a:lnTo>
                  <a:lnTo>
                    <a:pt x="218" y="47"/>
                  </a:lnTo>
                  <a:lnTo>
                    <a:pt x="218" y="0"/>
                  </a:lnTo>
                  <a:lnTo>
                    <a:pt x="0" y="0"/>
                  </a:lnTo>
                  <a:lnTo>
                    <a:pt x="0" y="295"/>
                  </a:lnTo>
                  <a:lnTo>
                    <a:pt x="220" y="295"/>
                  </a:lnTo>
                  <a:lnTo>
                    <a:pt x="220" y="248"/>
                  </a:lnTo>
                  <a:lnTo>
                    <a:pt x="50" y="248"/>
                  </a:lnTo>
                  <a:lnTo>
                    <a:pt x="50" y="170"/>
                  </a:lnTo>
                  <a:lnTo>
                    <a:pt x="50" y="1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1" name="Freeform 14"/>
            <p:cNvSpPr>
              <a:spLocks noEditPoints="1"/>
            </p:cNvSpPr>
            <p:nvPr userDrawn="1"/>
          </p:nvSpPr>
          <p:spPr bwMode="auto">
            <a:xfrm>
              <a:off x="-1112838" y="4830763"/>
              <a:ext cx="393700" cy="468313"/>
            </a:xfrm>
            <a:custGeom>
              <a:avLst/>
              <a:gdLst>
                <a:gd name="T0" fmla="*/ 101 w 105"/>
                <a:gd name="T1" fmla="*/ 40 h 125"/>
                <a:gd name="T2" fmla="*/ 101 w 105"/>
                <a:gd name="T3" fmla="*/ 40 h 125"/>
                <a:gd name="T4" fmla="*/ 91 w 105"/>
                <a:gd name="T5" fmla="*/ 13 h 125"/>
                <a:gd name="T6" fmla="*/ 55 w 105"/>
                <a:gd name="T7" fmla="*/ 0 h 125"/>
                <a:gd name="T8" fmla="*/ 0 w 105"/>
                <a:gd name="T9" fmla="*/ 0 h 125"/>
                <a:gd name="T10" fmla="*/ 0 w 105"/>
                <a:gd name="T11" fmla="*/ 125 h 125"/>
                <a:gd name="T12" fmla="*/ 22 w 105"/>
                <a:gd name="T13" fmla="*/ 125 h 125"/>
                <a:gd name="T14" fmla="*/ 22 w 105"/>
                <a:gd name="T15" fmla="*/ 81 h 125"/>
                <a:gd name="T16" fmla="*/ 49 w 105"/>
                <a:gd name="T17" fmla="*/ 81 h 125"/>
                <a:gd name="T18" fmla="*/ 80 w 105"/>
                <a:gd name="T19" fmla="*/ 125 h 125"/>
                <a:gd name="T20" fmla="*/ 105 w 105"/>
                <a:gd name="T21" fmla="*/ 125 h 125"/>
                <a:gd name="T22" fmla="*/ 72 w 105"/>
                <a:gd name="T23" fmla="*/ 78 h 125"/>
                <a:gd name="T24" fmla="*/ 101 w 105"/>
                <a:gd name="T25" fmla="*/ 40 h 125"/>
                <a:gd name="T26" fmla="*/ 22 w 105"/>
                <a:gd name="T27" fmla="*/ 62 h 125"/>
                <a:gd name="T28" fmla="*/ 22 w 105"/>
                <a:gd name="T29" fmla="*/ 20 h 125"/>
                <a:gd name="T30" fmla="*/ 53 w 105"/>
                <a:gd name="T31" fmla="*/ 20 h 125"/>
                <a:gd name="T32" fmla="*/ 79 w 105"/>
                <a:gd name="T33" fmla="*/ 41 h 125"/>
                <a:gd name="T34" fmla="*/ 79 w 105"/>
                <a:gd name="T35" fmla="*/ 41 h 125"/>
                <a:gd name="T36" fmla="*/ 54 w 105"/>
                <a:gd name="T37" fmla="*/ 62 h 125"/>
                <a:gd name="T38" fmla="*/ 22 w 105"/>
                <a:gd name="T39"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 h="125">
                  <a:moveTo>
                    <a:pt x="101" y="40"/>
                  </a:moveTo>
                  <a:cubicBezTo>
                    <a:pt x="101" y="40"/>
                    <a:pt x="101" y="40"/>
                    <a:pt x="101" y="40"/>
                  </a:cubicBezTo>
                  <a:cubicBezTo>
                    <a:pt x="101" y="29"/>
                    <a:pt x="98" y="20"/>
                    <a:pt x="91" y="13"/>
                  </a:cubicBezTo>
                  <a:cubicBezTo>
                    <a:pt x="83" y="5"/>
                    <a:pt x="71" y="0"/>
                    <a:pt x="55" y="0"/>
                  </a:cubicBezTo>
                  <a:cubicBezTo>
                    <a:pt x="0" y="0"/>
                    <a:pt x="0" y="0"/>
                    <a:pt x="0" y="0"/>
                  </a:cubicBezTo>
                  <a:cubicBezTo>
                    <a:pt x="0" y="125"/>
                    <a:pt x="0" y="125"/>
                    <a:pt x="0" y="125"/>
                  </a:cubicBezTo>
                  <a:cubicBezTo>
                    <a:pt x="22" y="125"/>
                    <a:pt x="22" y="125"/>
                    <a:pt x="22" y="125"/>
                  </a:cubicBezTo>
                  <a:cubicBezTo>
                    <a:pt x="22" y="81"/>
                    <a:pt x="22" y="81"/>
                    <a:pt x="22" y="81"/>
                  </a:cubicBezTo>
                  <a:cubicBezTo>
                    <a:pt x="49" y="81"/>
                    <a:pt x="49" y="81"/>
                    <a:pt x="49" y="81"/>
                  </a:cubicBezTo>
                  <a:cubicBezTo>
                    <a:pt x="80" y="125"/>
                    <a:pt x="80" y="125"/>
                    <a:pt x="80" y="125"/>
                  </a:cubicBezTo>
                  <a:cubicBezTo>
                    <a:pt x="105" y="125"/>
                    <a:pt x="105" y="125"/>
                    <a:pt x="105" y="125"/>
                  </a:cubicBezTo>
                  <a:cubicBezTo>
                    <a:pt x="72" y="78"/>
                    <a:pt x="72" y="78"/>
                    <a:pt x="72" y="78"/>
                  </a:cubicBezTo>
                  <a:cubicBezTo>
                    <a:pt x="89" y="73"/>
                    <a:pt x="101" y="60"/>
                    <a:pt x="101" y="40"/>
                  </a:cubicBezTo>
                  <a:close/>
                  <a:moveTo>
                    <a:pt x="22" y="62"/>
                  </a:moveTo>
                  <a:cubicBezTo>
                    <a:pt x="22" y="20"/>
                    <a:pt x="22" y="20"/>
                    <a:pt x="22" y="20"/>
                  </a:cubicBezTo>
                  <a:cubicBezTo>
                    <a:pt x="53" y="20"/>
                    <a:pt x="53" y="20"/>
                    <a:pt x="53" y="20"/>
                  </a:cubicBezTo>
                  <a:cubicBezTo>
                    <a:pt x="70" y="20"/>
                    <a:pt x="79" y="28"/>
                    <a:pt x="79" y="41"/>
                  </a:cubicBezTo>
                  <a:cubicBezTo>
                    <a:pt x="79" y="41"/>
                    <a:pt x="79" y="41"/>
                    <a:pt x="79" y="41"/>
                  </a:cubicBezTo>
                  <a:cubicBezTo>
                    <a:pt x="79" y="54"/>
                    <a:pt x="69" y="62"/>
                    <a:pt x="54" y="62"/>
                  </a:cubicBezTo>
                  <a:cubicBezTo>
                    <a:pt x="22" y="62"/>
                    <a:pt x="22" y="62"/>
                    <a:pt x="22" y="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2" name="Freeform 15"/>
            <p:cNvSpPr>
              <a:spLocks/>
            </p:cNvSpPr>
            <p:nvPr userDrawn="1"/>
          </p:nvSpPr>
          <p:spPr bwMode="auto">
            <a:xfrm>
              <a:off x="-658813" y="4830763"/>
              <a:ext cx="404813" cy="468313"/>
            </a:xfrm>
            <a:custGeom>
              <a:avLst/>
              <a:gdLst>
                <a:gd name="T0" fmla="*/ 203 w 255"/>
                <a:gd name="T1" fmla="*/ 203 h 295"/>
                <a:gd name="T2" fmla="*/ 47 w 255"/>
                <a:gd name="T3" fmla="*/ 0 h 295"/>
                <a:gd name="T4" fmla="*/ 0 w 255"/>
                <a:gd name="T5" fmla="*/ 0 h 295"/>
                <a:gd name="T6" fmla="*/ 0 w 255"/>
                <a:gd name="T7" fmla="*/ 295 h 295"/>
                <a:gd name="T8" fmla="*/ 49 w 255"/>
                <a:gd name="T9" fmla="*/ 295 h 295"/>
                <a:gd name="T10" fmla="*/ 49 w 255"/>
                <a:gd name="T11" fmla="*/ 85 h 295"/>
                <a:gd name="T12" fmla="*/ 212 w 255"/>
                <a:gd name="T13" fmla="*/ 295 h 295"/>
                <a:gd name="T14" fmla="*/ 255 w 255"/>
                <a:gd name="T15" fmla="*/ 295 h 295"/>
                <a:gd name="T16" fmla="*/ 255 w 255"/>
                <a:gd name="T17" fmla="*/ 0 h 295"/>
                <a:gd name="T18" fmla="*/ 203 w 255"/>
                <a:gd name="T19" fmla="*/ 0 h 295"/>
                <a:gd name="T20" fmla="*/ 203 w 255"/>
                <a:gd name="T21" fmla="*/ 203 h 295"/>
                <a:gd name="T22" fmla="*/ 203 w 255"/>
                <a:gd name="T23" fmla="*/ 2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295">
                  <a:moveTo>
                    <a:pt x="203" y="203"/>
                  </a:moveTo>
                  <a:lnTo>
                    <a:pt x="47" y="0"/>
                  </a:lnTo>
                  <a:lnTo>
                    <a:pt x="0" y="0"/>
                  </a:lnTo>
                  <a:lnTo>
                    <a:pt x="0" y="295"/>
                  </a:lnTo>
                  <a:lnTo>
                    <a:pt x="49" y="295"/>
                  </a:lnTo>
                  <a:lnTo>
                    <a:pt x="49" y="85"/>
                  </a:lnTo>
                  <a:lnTo>
                    <a:pt x="212" y="295"/>
                  </a:lnTo>
                  <a:lnTo>
                    <a:pt x="255" y="295"/>
                  </a:lnTo>
                  <a:lnTo>
                    <a:pt x="255" y="0"/>
                  </a:lnTo>
                  <a:lnTo>
                    <a:pt x="203" y="0"/>
                  </a:lnTo>
                  <a:lnTo>
                    <a:pt x="203" y="203"/>
                  </a:lnTo>
                  <a:lnTo>
                    <a:pt x="203"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3" name="Freeform 16"/>
            <p:cNvSpPr>
              <a:spLocks/>
            </p:cNvSpPr>
            <p:nvPr userDrawn="1"/>
          </p:nvSpPr>
          <p:spPr bwMode="auto">
            <a:xfrm>
              <a:off x="-171450" y="4830763"/>
              <a:ext cx="457200" cy="468313"/>
            </a:xfrm>
            <a:custGeom>
              <a:avLst/>
              <a:gdLst>
                <a:gd name="T0" fmla="*/ 144 w 288"/>
                <a:gd name="T1" fmla="*/ 139 h 295"/>
                <a:gd name="T2" fmla="*/ 54 w 288"/>
                <a:gd name="T3" fmla="*/ 0 h 295"/>
                <a:gd name="T4" fmla="*/ 0 w 288"/>
                <a:gd name="T5" fmla="*/ 0 h 295"/>
                <a:gd name="T6" fmla="*/ 0 w 288"/>
                <a:gd name="T7" fmla="*/ 295 h 295"/>
                <a:gd name="T8" fmla="*/ 52 w 288"/>
                <a:gd name="T9" fmla="*/ 295 h 295"/>
                <a:gd name="T10" fmla="*/ 52 w 288"/>
                <a:gd name="T11" fmla="*/ 85 h 295"/>
                <a:gd name="T12" fmla="*/ 141 w 288"/>
                <a:gd name="T13" fmla="*/ 222 h 295"/>
                <a:gd name="T14" fmla="*/ 144 w 288"/>
                <a:gd name="T15" fmla="*/ 222 h 295"/>
                <a:gd name="T16" fmla="*/ 236 w 288"/>
                <a:gd name="T17" fmla="*/ 85 h 295"/>
                <a:gd name="T18" fmla="*/ 236 w 288"/>
                <a:gd name="T19" fmla="*/ 295 h 295"/>
                <a:gd name="T20" fmla="*/ 288 w 288"/>
                <a:gd name="T21" fmla="*/ 295 h 295"/>
                <a:gd name="T22" fmla="*/ 288 w 288"/>
                <a:gd name="T23" fmla="*/ 0 h 295"/>
                <a:gd name="T24" fmla="*/ 234 w 288"/>
                <a:gd name="T25" fmla="*/ 0 h 295"/>
                <a:gd name="T26" fmla="*/ 144 w 288"/>
                <a:gd name="T27" fmla="*/ 139 h 295"/>
                <a:gd name="T28" fmla="*/ 144 w 288"/>
                <a:gd name="T29" fmla="*/ 13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8" h="295">
                  <a:moveTo>
                    <a:pt x="144" y="139"/>
                  </a:moveTo>
                  <a:lnTo>
                    <a:pt x="54" y="0"/>
                  </a:lnTo>
                  <a:lnTo>
                    <a:pt x="0" y="0"/>
                  </a:lnTo>
                  <a:lnTo>
                    <a:pt x="0" y="295"/>
                  </a:lnTo>
                  <a:lnTo>
                    <a:pt x="52" y="295"/>
                  </a:lnTo>
                  <a:lnTo>
                    <a:pt x="52" y="85"/>
                  </a:lnTo>
                  <a:lnTo>
                    <a:pt x="141" y="222"/>
                  </a:lnTo>
                  <a:lnTo>
                    <a:pt x="144" y="222"/>
                  </a:lnTo>
                  <a:lnTo>
                    <a:pt x="236" y="85"/>
                  </a:lnTo>
                  <a:lnTo>
                    <a:pt x="236" y="295"/>
                  </a:lnTo>
                  <a:lnTo>
                    <a:pt x="288" y="295"/>
                  </a:lnTo>
                  <a:lnTo>
                    <a:pt x="288" y="0"/>
                  </a:lnTo>
                  <a:lnTo>
                    <a:pt x="234" y="0"/>
                  </a:lnTo>
                  <a:lnTo>
                    <a:pt x="144" y="139"/>
                  </a:lnTo>
                  <a:lnTo>
                    <a:pt x="144" y="1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4" name="Freeform 17"/>
            <p:cNvSpPr>
              <a:spLocks/>
            </p:cNvSpPr>
            <p:nvPr userDrawn="1"/>
          </p:nvSpPr>
          <p:spPr bwMode="auto">
            <a:xfrm>
              <a:off x="365125" y="4830763"/>
              <a:ext cx="347663" cy="468313"/>
            </a:xfrm>
            <a:custGeom>
              <a:avLst/>
              <a:gdLst>
                <a:gd name="T0" fmla="*/ 52 w 219"/>
                <a:gd name="T1" fmla="*/ 170 h 295"/>
                <a:gd name="T2" fmla="*/ 198 w 219"/>
                <a:gd name="T3" fmla="*/ 170 h 295"/>
                <a:gd name="T4" fmla="*/ 198 w 219"/>
                <a:gd name="T5" fmla="*/ 123 h 295"/>
                <a:gd name="T6" fmla="*/ 52 w 219"/>
                <a:gd name="T7" fmla="*/ 123 h 295"/>
                <a:gd name="T8" fmla="*/ 52 w 219"/>
                <a:gd name="T9" fmla="*/ 47 h 295"/>
                <a:gd name="T10" fmla="*/ 217 w 219"/>
                <a:gd name="T11" fmla="*/ 47 h 295"/>
                <a:gd name="T12" fmla="*/ 217 w 219"/>
                <a:gd name="T13" fmla="*/ 0 h 295"/>
                <a:gd name="T14" fmla="*/ 0 w 219"/>
                <a:gd name="T15" fmla="*/ 0 h 295"/>
                <a:gd name="T16" fmla="*/ 0 w 219"/>
                <a:gd name="T17" fmla="*/ 295 h 295"/>
                <a:gd name="T18" fmla="*/ 219 w 219"/>
                <a:gd name="T19" fmla="*/ 295 h 295"/>
                <a:gd name="T20" fmla="*/ 219 w 219"/>
                <a:gd name="T21" fmla="*/ 248 h 295"/>
                <a:gd name="T22" fmla="*/ 52 w 219"/>
                <a:gd name="T23" fmla="*/ 248 h 295"/>
                <a:gd name="T24" fmla="*/ 52 w 219"/>
                <a:gd name="T25" fmla="*/ 170 h 295"/>
                <a:gd name="T26" fmla="*/ 52 w 219"/>
                <a:gd name="T27" fmla="*/ 17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9" h="295">
                  <a:moveTo>
                    <a:pt x="52" y="170"/>
                  </a:moveTo>
                  <a:lnTo>
                    <a:pt x="198" y="170"/>
                  </a:lnTo>
                  <a:lnTo>
                    <a:pt x="198" y="123"/>
                  </a:lnTo>
                  <a:lnTo>
                    <a:pt x="52" y="123"/>
                  </a:lnTo>
                  <a:lnTo>
                    <a:pt x="52" y="47"/>
                  </a:lnTo>
                  <a:lnTo>
                    <a:pt x="217" y="47"/>
                  </a:lnTo>
                  <a:lnTo>
                    <a:pt x="217" y="0"/>
                  </a:lnTo>
                  <a:lnTo>
                    <a:pt x="0" y="0"/>
                  </a:lnTo>
                  <a:lnTo>
                    <a:pt x="0" y="295"/>
                  </a:lnTo>
                  <a:lnTo>
                    <a:pt x="219" y="295"/>
                  </a:lnTo>
                  <a:lnTo>
                    <a:pt x="219" y="248"/>
                  </a:lnTo>
                  <a:lnTo>
                    <a:pt x="52" y="248"/>
                  </a:lnTo>
                  <a:lnTo>
                    <a:pt x="52" y="170"/>
                  </a:lnTo>
                  <a:lnTo>
                    <a:pt x="52" y="1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5" name="Freeform 18"/>
            <p:cNvSpPr>
              <a:spLocks/>
            </p:cNvSpPr>
            <p:nvPr userDrawn="1"/>
          </p:nvSpPr>
          <p:spPr bwMode="auto">
            <a:xfrm>
              <a:off x="795338" y="4830763"/>
              <a:ext cx="404813" cy="468313"/>
            </a:xfrm>
            <a:custGeom>
              <a:avLst/>
              <a:gdLst>
                <a:gd name="T0" fmla="*/ 203 w 255"/>
                <a:gd name="T1" fmla="*/ 203 h 295"/>
                <a:gd name="T2" fmla="*/ 47 w 255"/>
                <a:gd name="T3" fmla="*/ 0 h 295"/>
                <a:gd name="T4" fmla="*/ 0 w 255"/>
                <a:gd name="T5" fmla="*/ 0 h 295"/>
                <a:gd name="T6" fmla="*/ 0 w 255"/>
                <a:gd name="T7" fmla="*/ 295 h 295"/>
                <a:gd name="T8" fmla="*/ 50 w 255"/>
                <a:gd name="T9" fmla="*/ 295 h 295"/>
                <a:gd name="T10" fmla="*/ 50 w 255"/>
                <a:gd name="T11" fmla="*/ 85 h 295"/>
                <a:gd name="T12" fmla="*/ 213 w 255"/>
                <a:gd name="T13" fmla="*/ 295 h 295"/>
                <a:gd name="T14" fmla="*/ 255 w 255"/>
                <a:gd name="T15" fmla="*/ 295 h 295"/>
                <a:gd name="T16" fmla="*/ 255 w 255"/>
                <a:gd name="T17" fmla="*/ 0 h 295"/>
                <a:gd name="T18" fmla="*/ 203 w 255"/>
                <a:gd name="T19" fmla="*/ 0 h 295"/>
                <a:gd name="T20" fmla="*/ 203 w 255"/>
                <a:gd name="T21" fmla="*/ 203 h 295"/>
                <a:gd name="T22" fmla="*/ 203 w 255"/>
                <a:gd name="T23" fmla="*/ 2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295">
                  <a:moveTo>
                    <a:pt x="203" y="203"/>
                  </a:moveTo>
                  <a:lnTo>
                    <a:pt x="47" y="0"/>
                  </a:lnTo>
                  <a:lnTo>
                    <a:pt x="0" y="0"/>
                  </a:lnTo>
                  <a:lnTo>
                    <a:pt x="0" y="295"/>
                  </a:lnTo>
                  <a:lnTo>
                    <a:pt x="50" y="295"/>
                  </a:lnTo>
                  <a:lnTo>
                    <a:pt x="50" y="85"/>
                  </a:lnTo>
                  <a:lnTo>
                    <a:pt x="213" y="295"/>
                  </a:lnTo>
                  <a:lnTo>
                    <a:pt x="255" y="295"/>
                  </a:lnTo>
                  <a:lnTo>
                    <a:pt x="255" y="0"/>
                  </a:lnTo>
                  <a:lnTo>
                    <a:pt x="203" y="0"/>
                  </a:lnTo>
                  <a:lnTo>
                    <a:pt x="203" y="203"/>
                  </a:lnTo>
                  <a:lnTo>
                    <a:pt x="203"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6" name="Freeform 19"/>
            <p:cNvSpPr>
              <a:spLocks/>
            </p:cNvSpPr>
            <p:nvPr userDrawn="1"/>
          </p:nvSpPr>
          <p:spPr bwMode="auto">
            <a:xfrm>
              <a:off x="1263650" y="4830763"/>
              <a:ext cx="379413" cy="468313"/>
            </a:xfrm>
            <a:custGeom>
              <a:avLst/>
              <a:gdLst>
                <a:gd name="T0" fmla="*/ 0 w 239"/>
                <a:gd name="T1" fmla="*/ 49 h 295"/>
                <a:gd name="T2" fmla="*/ 95 w 239"/>
                <a:gd name="T3" fmla="*/ 49 h 295"/>
                <a:gd name="T4" fmla="*/ 95 w 239"/>
                <a:gd name="T5" fmla="*/ 295 h 295"/>
                <a:gd name="T6" fmla="*/ 147 w 239"/>
                <a:gd name="T7" fmla="*/ 295 h 295"/>
                <a:gd name="T8" fmla="*/ 147 w 239"/>
                <a:gd name="T9" fmla="*/ 49 h 295"/>
                <a:gd name="T10" fmla="*/ 239 w 239"/>
                <a:gd name="T11" fmla="*/ 49 h 295"/>
                <a:gd name="T12" fmla="*/ 239 w 239"/>
                <a:gd name="T13" fmla="*/ 0 h 295"/>
                <a:gd name="T14" fmla="*/ 0 w 239"/>
                <a:gd name="T15" fmla="*/ 0 h 295"/>
                <a:gd name="T16" fmla="*/ 0 w 239"/>
                <a:gd name="T17" fmla="*/ 49 h 295"/>
                <a:gd name="T18" fmla="*/ 0 w 239"/>
                <a:gd name="T19" fmla="*/ 4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295">
                  <a:moveTo>
                    <a:pt x="0" y="49"/>
                  </a:moveTo>
                  <a:lnTo>
                    <a:pt x="95" y="49"/>
                  </a:lnTo>
                  <a:lnTo>
                    <a:pt x="95" y="295"/>
                  </a:lnTo>
                  <a:lnTo>
                    <a:pt x="147" y="295"/>
                  </a:lnTo>
                  <a:lnTo>
                    <a:pt x="147" y="49"/>
                  </a:lnTo>
                  <a:lnTo>
                    <a:pt x="239" y="49"/>
                  </a:lnTo>
                  <a:lnTo>
                    <a:pt x="239" y="0"/>
                  </a:lnTo>
                  <a:lnTo>
                    <a:pt x="0" y="0"/>
                  </a:lnTo>
                  <a:lnTo>
                    <a:pt x="0" y="49"/>
                  </a:lnTo>
                  <a:lnTo>
                    <a:pt x="0"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7" name="Freeform 20"/>
            <p:cNvSpPr>
              <a:spLocks/>
            </p:cNvSpPr>
            <p:nvPr userDrawn="1"/>
          </p:nvSpPr>
          <p:spPr bwMode="auto">
            <a:xfrm>
              <a:off x="-1390650" y="3067050"/>
              <a:ext cx="1211263" cy="1571625"/>
            </a:xfrm>
            <a:custGeom>
              <a:avLst/>
              <a:gdLst>
                <a:gd name="T0" fmla="*/ 193 w 323"/>
                <a:gd name="T1" fmla="*/ 169 h 419"/>
                <a:gd name="T2" fmla="*/ 105 w 323"/>
                <a:gd name="T3" fmla="*/ 116 h 419"/>
                <a:gd name="T4" fmla="*/ 105 w 323"/>
                <a:gd name="T5" fmla="*/ 114 h 419"/>
                <a:gd name="T6" fmla="*/ 158 w 323"/>
                <a:gd name="T7" fmla="*/ 79 h 419"/>
                <a:gd name="T8" fmla="*/ 264 w 323"/>
                <a:gd name="T9" fmla="*/ 119 h 419"/>
                <a:gd name="T10" fmla="*/ 311 w 323"/>
                <a:gd name="T11" fmla="*/ 52 h 419"/>
                <a:gd name="T12" fmla="*/ 159 w 323"/>
                <a:gd name="T13" fmla="*/ 0 h 419"/>
                <a:gd name="T14" fmla="*/ 16 w 323"/>
                <a:gd name="T15" fmla="*/ 123 h 419"/>
                <a:gd name="T16" fmla="*/ 16 w 323"/>
                <a:gd name="T17" fmla="*/ 124 h 419"/>
                <a:gd name="T18" fmla="*/ 151 w 323"/>
                <a:gd name="T19" fmla="*/ 249 h 419"/>
                <a:gd name="T20" fmla="*/ 234 w 323"/>
                <a:gd name="T21" fmla="*/ 300 h 419"/>
                <a:gd name="T22" fmla="*/ 234 w 323"/>
                <a:gd name="T23" fmla="*/ 301 h 419"/>
                <a:gd name="T24" fmla="*/ 175 w 323"/>
                <a:gd name="T25" fmla="*/ 340 h 419"/>
                <a:gd name="T26" fmla="*/ 53 w 323"/>
                <a:gd name="T27" fmla="*/ 290 h 419"/>
                <a:gd name="T28" fmla="*/ 0 w 323"/>
                <a:gd name="T29" fmla="*/ 354 h 419"/>
                <a:gd name="T30" fmla="*/ 173 w 323"/>
                <a:gd name="T31" fmla="*/ 419 h 419"/>
                <a:gd name="T32" fmla="*/ 323 w 323"/>
                <a:gd name="T33" fmla="*/ 293 h 419"/>
                <a:gd name="T34" fmla="*/ 323 w 323"/>
                <a:gd name="T35" fmla="*/ 292 h 419"/>
                <a:gd name="T36" fmla="*/ 193 w 323"/>
                <a:gd name="T37" fmla="*/ 169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3" h="419">
                  <a:moveTo>
                    <a:pt x="193" y="169"/>
                  </a:moveTo>
                  <a:cubicBezTo>
                    <a:pt x="123" y="151"/>
                    <a:pt x="105" y="142"/>
                    <a:pt x="105" y="116"/>
                  </a:cubicBezTo>
                  <a:cubicBezTo>
                    <a:pt x="105" y="114"/>
                    <a:pt x="105" y="114"/>
                    <a:pt x="105" y="114"/>
                  </a:cubicBezTo>
                  <a:cubicBezTo>
                    <a:pt x="105" y="95"/>
                    <a:pt x="124" y="79"/>
                    <a:pt x="158" y="79"/>
                  </a:cubicBezTo>
                  <a:cubicBezTo>
                    <a:pt x="192" y="79"/>
                    <a:pt x="228" y="94"/>
                    <a:pt x="264" y="119"/>
                  </a:cubicBezTo>
                  <a:cubicBezTo>
                    <a:pt x="311" y="52"/>
                    <a:pt x="311" y="52"/>
                    <a:pt x="311" y="52"/>
                  </a:cubicBezTo>
                  <a:cubicBezTo>
                    <a:pt x="269" y="18"/>
                    <a:pt x="219" y="0"/>
                    <a:pt x="159" y="0"/>
                  </a:cubicBezTo>
                  <a:cubicBezTo>
                    <a:pt x="76" y="0"/>
                    <a:pt x="16" y="49"/>
                    <a:pt x="16" y="123"/>
                  </a:cubicBezTo>
                  <a:cubicBezTo>
                    <a:pt x="16" y="124"/>
                    <a:pt x="16" y="124"/>
                    <a:pt x="16" y="124"/>
                  </a:cubicBezTo>
                  <a:cubicBezTo>
                    <a:pt x="16" y="205"/>
                    <a:pt x="69" y="227"/>
                    <a:pt x="151" y="249"/>
                  </a:cubicBezTo>
                  <a:cubicBezTo>
                    <a:pt x="220" y="266"/>
                    <a:pt x="234" y="278"/>
                    <a:pt x="234" y="300"/>
                  </a:cubicBezTo>
                  <a:cubicBezTo>
                    <a:pt x="234" y="301"/>
                    <a:pt x="234" y="301"/>
                    <a:pt x="234" y="301"/>
                  </a:cubicBezTo>
                  <a:cubicBezTo>
                    <a:pt x="234" y="325"/>
                    <a:pt x="212" y="340"/>
                    <a:pt x="175" y="340"/>
                  </a:cubicBezTo>
                  <a:cubicBezTo>
                    <a:pt x="128" y="340"/>
                    <a:pt x="90" y="321"/>
                    <a:pt x="53" y="290"/>
                  </a:cubicBezTo>
                  <a:cubicBezTo>
                    <a:pt x="0" y="354"/>
                    <a:pt x="0" y="354"/>
                    <a:pt x="0" y="354"/>
                  </a:cubicBezTo>
                  <a:cubicBezTo>
                    <a:pt x="49" y="398"/>
                    <a:pt x="111" y="419"/>
                    <a:pt x="173" y="419"/>
                  </a:cubicBezTo>
                  <a:cubicBezTo>
                    <a:pt x="261" y="419"/>
                    <a:pt x="323" y="374"/>
                    <a:pt x="323" y="293"/>
                  </a:cubicBezTo>
                  <a:cubicBezTo>
                    <a:pt x="323" y="292"/>
                    <a:pt x="323" y="292"/>
                    <a:pt x="323" y="292"/>
                  </a:cubicBezTo>
                  <a:cubicBezTo>
                    <a:pt x="323" y="221"/>
                    <a:pt x="276" y="191"/>
                    <a:pt x="193" y="1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8" name="Freeform 21"/>
            <p:cNvSpPr>
              <a:spLocks/>
            </p:cNvSpPr>
            <p:nvPr userDrawn="1"/>
          </p:nvSpPr>
          <p:spPr bwMode="auto">
            <a:xfrm>
              <a:off x="-2276475" y="239713"/>
              <a:ext cx="965200" cy="2339975"/>
            </a:xfrm>
            <a:custGeom>
              <a:avLst/>
              <a:gdLst>
                <a:gd name="T0" fmla="*/ 257 w 257"/>
                <a:gd name="T1" fmla="*/ 624 h 624"/>
                <a:gd name="T2" fmla="*/ 177 w 257"/>
                <a:gd name="T3" fmla="*/ 510 h 624"/>
                <a:gd name="T4" fmla="*/ 152 w 257"/>
                <a:gd name="T5" fmla="*/ 324 h 624"/>
                <a:gd name="T6" fmla="*/ 173 w 257"/>
                <a:gd name="T7" fmla="*/ 119 h 624"/>
                <a:gd name="T8" fmla="*/ 173 w 257"/>
                <a:gd name="T9" fmla="*/ 118 h 624"/>
                <a:gd name="T10" fmla="*/ 195 w 257"/>
                <a:gd name="T11" fmla="*/ 88 h 624"/>
                <a:gd name="T12" fmla="*/ 44 w 257"/>
                <a:gd name="T13" fmla="*/ 7 h 624"/>
                <a:gd name="T14" fmla="*/ 33 w 257"/>
                <a:gd name="T15" fmla="*/ 2 h 624"/>
                <a:gd name="T16" fmla="*/ 33 w 257"/>
                <a:gd name="T17" fmla="*/ 2 h 624"/>
                <a:gd name="T18" fmla="*/ 33 w 257"/>
                <a:gd name="T19" fmla="*/ 2 h 624"/>
                <a:gd name="T20" fmla="*/ 25 w 257"/>
                <a:gd name="T21" fmla="*/ 0 h 624"/>
                <a:gd name="T22" fmla="*/ 9 w 257"/>
                <a:gd name="T23" fmla="*/ 15 h 624"/>
                <a:gd name="T24" fmla="*/ 5 w 257"/>
                <a:gd name="T25" fmla="*/ 55 h 624"/>
                <a:gd name="T26" fmla="*/ 0 w 257"/>
                <a:gd name="T27" fmla="*/ 157 h 624"/>
                <a:gd name="T28" fmla="*/ 73 w 257"/>
                <a:gd name="T29" fmla="*/ 496 h 624"/>
                <a:gd name="T30" fmla="*/ 257 w 257"/>
                <a:gd name="T31" fmla="*/ 624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624">
                  <a:moveTo>
                    <a:pt x="257" y="624"/>
                  </a:moveTo>
                  <a:cubicBezTo>
                    <a:pt x="229" y="602"/>
                    <a:pt x="195" y="566"/>
                    <a:pt x="177" y="510"/>
                  </a:cubicBezTo>
                  <a:cubicBezTo>
                    <a:pt x="160" y="457"/>
                    <a:pt x="152" y="394"/>
                    <a:pt x="152" y="324"/>
                  </a:cubicBezTo>
                  <a:cubicBezTo>
                    <a:pt x="152" y="226"/>
                    <a:pt x="168" y="142"/>
                    <a:pt x="173" y="119"/>
                  </a:cubicBezTo>
                  <a:cubicBezTo>
                    <a:pt x="173" y="118"/>
                    <a:pt x="173" y="118"/>
                    <a:pt x="173" y="118"/>
                  </a:cubicBezTo>
                  <a:cubicBezTo>
                    <a:pt x="176" y="104"/>
                    <a:pt x="184" y="93"/>
                    <a:pt x="195" y="88"/>
                  </a:cubicBezTo>
                  <a:cubicBezTo>
                    <a:pt x="121" y="40"/>
                    <a:pt x="57" y="12"/>
                    <a:pt x="44" y="7"/>
                  </a:cubicBezTo>
                  <a:cubicBezTo>
                    <a:pt x="37" y="4"/>
                    <a:pt x="33" y="2"/>
                    <a:pt x="33" y="2"/>
                  </a:cubicBezTo>
                  <a:cubicBezTo>
                    <a:pt x="33" y="2"/>
                    <a:pt x="33" y="2"/>
                    <a:pt x="33" y="2"/>
                  </a:cubicBezTo>
                  <a:cubicBezTo>
                    <a:pt x="33" y="2"/>
                    <a:pt x="33" y="2"/>
                    <a:pt x="33" y="2"/>
                  </a:cubicBezTo>
                  <a:cubicBezTo>
                    <a:pt x="30" y="1"/>
                    <a:pt x="27" y="0"/>
                    <a:pt x="25" y="0"/>
                  </a:cubicBezTo>
                  <a:cubicBezTo>
                    <a:pt x="16" y="0"/>
                    <a:pt x="11" y="6"/>
                    <a:pt x="9" y="15"/>
                  </a:cubicBezTo>
                  <a:cubicBezTo>
                    <a:pt x="9" y="15"/>
                    <a:pt x="7" y="30"/>
                    <a:pt x="5" y="55"/>
                  </a:cubicBezTo>
                  <a:cubicBezTo>
                    <a:pt x="3" y="78"/>
                    <a:pt x="0" y="114"/>
                    <a:pt x="0" y="157"/>
                  </a:cubicBezTo>
                  <a:cubicBezTo>
                    <a:pt x="0" y="253"/>
                    <a:pt x="13" y="391"/>
                    <a:pt x="73" y="496"/>
                  </a:cubicBezTo>
                  <a:cubicBezTo>
                    <a:pt x="119" y="576"/>
                    <a:pt x="185" y="621"/>
                    <a:pt x="257" y="6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9" name="Freeform 22"/>
            <p:cNvSpPr>
              <a:spLocks/>
            </p:cNvSpPr>
            <p:nvPr userDrawn="1"/>
          </p:nvSpPr>
          <p:spPr bwMode="auto">
            <a:xfrm>
              <a:off x="-704850" y="663575"/>
              <a:ext cx="998538" cy="1968500"/>
            </a:xfrm>
            <a:custGeom>
              <a:avLst/>
              <a:gdLst>
                <a:gd name="T0" fmla="*/ 50 w 266"/>
                <a:gd name="T1" fmla="*/ 520 h 525"/>
                <a:gd name="T2" fmla="*/ 78 w 266"/>
                <a:gd name="T3" fmla="*/ 525 h 525"/>
                <a:gd name="T4" fmla="*/ 78 w 266"/>
                <a:gd name="T5" fmla="*/ 525 h 525"/>
                <a:gd name="T6" fmla="*/ 243 w 266"/>
                <a:gd name="T7" fmla="*/ 389 h 525"/>
                <a:gd name="T8" fmla="*/ 266 w 266"/>
                <a:gd name="T9" fmla="*/ 211 h 525"/>
                <a:gd name="T10" fmla="*/ 249 w 266"/>
                <a:gd name="T11" fmla="*/ 27 h 525"/>
                <a:gd name="T12" fmla="*/ 246 w 266"/>
                <a:gd name="T13" fmla="*/ 11 h 525"/>
                <a:gd name="T14" fmla="*/ 238 w 266"/>
                <a:gd name="T15" fmla="*/ 0 h 525"/>
                <a:gd name="T16" fmla="*/ 232 w 266"/>
                <a:gd name="T17" fmla="*/ 3 h 525"/>
                <a:gd name="T18" fmla="*/ 225 w 266"/>
                <a:gd name="T19" fmla="*/ 8 h 525"/>
                <a:gd name="T20" fmla="*/ 207 w 266"/>
                <a:gd name="T21" fmla="*/ 24 h 525"/>
                <a:gd name="T22" fmla="*/ 146 w 266"/>
                <a:gd name="T23" fmla="*/ 84 h 525"/>
                <a:gd name="T24" fmla="*/ 23 w 266"/>
                <a:gd name="T25" fmla="*/ 289 h 525"/>
                <a:gd name="T26" fmla="*/ 0 w 266"/>
                <a:gd name="T27" fmla="*/ 417 h 525"/>
                <a:gd name="T28" fmla="*/ 13 w 266"/>
                <a:gd name="T29" fmla="*/ 483 h 525"/>
                <a:gd name="T30" fmla="*/ 50 w 266"/>
                <a:gd name="T31" fmla="*/ 520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6" h="525">
                  <a:moveTo>
                    <a:pt x="50" y="520"/>
                  </a:moveTo>
                  <a:cubicBezTo>
                    <a:pt x="57" y="523"/>
                    <a:pt x="67" y="525"/>
                    <a:pt x="78" y="525"/>
                  </a:cubicBezTo>
                  <a:cubicBezTo>
                    <a:pt x="78" y="525"/>
                    <a:pt x="78" y="525"/>
                    <a:pt x="78" y="525"/>
                  </a:cubicBezTo>
                  <a:cubicBezTo>
                    <a:pt x="129" y="525"/>
                    <a:pt x="213" y="483"/>
                    <a:pt x="243" y="389"/>
                  </a:cubicBezTo>
                  <a:cubicBezTo>
                    <a:pt x="258" y="338"/>
                    <a:pt x="266" y="278"/>
                    <a:pt x="266" y="211"/>
                  </a:cubicBezTo>
                  <a:cubicBezTo>
                    <a:pt x="266" y="127"/>
                    <a:pt x="254" y="54"/>
                    <a:pt x="249" y="27"/>
                  </a:cubicBezTo>
                  <a:cubicBezTo>
                    <a:pt x="247" y="16"/>
                    <a:pt x="246" y="11"/>
                    <a:pt x="246" y="11"/>
                  </a:cubicBezTo>
                  <a:cubicBezTo>
                    <a:pt x="245" y="6"/>
                    <a:pt x="242" y="0"/>
                    <a:pt x="238" y="0"/>
                  </a:cubicBezTo>
                  <a:cubicBezTo>
                    <a:pt x="236" y="0"/>
                    <a:pt x="234" y="1"/>
                    <a:pt x="232" y="3"/>
                  </a:cubicBezTo>
                  <a:cubicBezTo>
                    <a:pt x="231" y="3"/>
                    <a:pt x="229" y="5"/>
                    <a:pt x="225" y="8"/>
                  </a:cubicBezTo>
                  <a:cubicBezTo>
                    <a:pt x="221" y="12"/>
                    <a:pt x="215" y="17"/>
                    <a:pt x="207" y="24"/>
                  </a:cubicBezTo>
                  <a:cubicBezTo>
                    <a:pt x="195" y="34"/>
                    <a:pt x="173" y="55"/>
                    <a:pt x="146" y="84"/>
                  </a:cubicBezTo>
                  <a:cubicBezTo>
                    <a:pt x="104" y="131"/>
                    <a:pt x="49" y="204"/>
                    <a:pt x="23" y="289"/>
                  </a:cubicBezTo>
                  <a:cubicBezTo>
                    <a:pt x="7" y="339"/>
                    <a:pt x="0" y="382"/>
                    <a:pt x="0" y="417"/>
                  </a:cubicBezTo>
                  <a:cubicBezTo>
                    <a:pt x="0" y="443"/>
                    <a:pt x="4" y="465"/>
                    <a:pt x="13" y="483"/>
                  </a:cubicBezTo>
                  <a:cubicBezTo>
                    <a:pt x="21" y="500"/>
                    <a:pt x="33" y="512"/>
                    <a:pt x="50" y="5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0" name="Freeform 23"/>
            <p:cNvSpPr>
              <a:spLocks/>
            </p:cNvSpPr>
            <p:nvPr userDrawn="1"/>
          </p:nvSpPr>
          <p:spPr bwMode="auto">
            <a:xfrm>
              <a:off x="-1597025" y="663575"/>
              <a:ext cx="900113" cy="1968500"/>
            </a:xfrm>
            <a:custGeom>
              <a:avLst/>
              <a:gdLst>
                <a:gd name="T0" fmla="*/ 238 w 240"/>
                <a:gd name="T1" fmla="*/ 267 h 525"/>
                <a:gd name="T2" fmla="*/ 240 w 240"/>
                <a:gd name="T3" fmla="*/ 261 h 525"/>
                <a:gd name="T4" fmla="*/ 43 w 240"/>
                <a:gd name="T5" fmla="*/ 8 h 525"/>
                <a:gd name="T6" fmla="*/ 36 w 240"/>
                <a:gd name="T7" fmla="*/ 3 h 525"/>
                <a:gd name="T8" fmla="*/ 29 w 240"/>
                <a:gd name="T9" fmla="*/ 0 h 525"/>
                <a:gd name="T10" fmla="*/ 21 w 240"/>
                <a:gd name="T11" fmla="*/ 11 h 525"/>
                <a:gd name="T12" fmla="*/ 18 w 240"/>
                <a:gd name="T13" fmla="*/ 27 h 525"/>
                <a:gd name="T14" fmla="*/ 10 w 240"/>
                <a:gd name="T15" fmla="*/ 70 h 525"/>
                <a:gd name="T16" fmla="*/ 0 w 240"/>
                <a:gd name="T17" fmla="*/ 211 h 525"/>
                <a:gd name="T18" fmla="*/ 24 w 240"/>
                <a:gd name="T19" fmla="*/ 388 h 525"/>
                <a:gd name="T20" fmla="*/ 193 w 240"/>
                <a:gd name="T21" fmla="*/ 525 h 525"/>
                <a:gd name="T22" fmla="*/ 193 w 240"/>
                <a:gd name="T23" fmla="*/ 525 h 525"/>
                <a:gd name="T24" fmla="*/ 222 w 240"/>
                <a:gd name="T25" fmla="*/ 520 h 525"/>
                <a:gd name="T26" fmla="*/ 235 w 240"/>
                <a:gd name="T27" fmla="*/ 513 h 525"/>
                <a:gd name="T28" fmla="*/ 224 w 240"/>
                <a:gd name="T29" fmla="*/ 495 h 525"/>
                <a:gd name="T30" fmla="*/ 209 w 240"/>
                <a:gd name="T31" fmla="*/ 417 h 525"/>
                <a:gd name="T32" fmla="*/ 233 w 240"/>
                <a:gd name="T33" fmla="*/ 281 h 525"/>
                <a:gd name="T34" fmla="*/ 238 w 240"/>
                <a:gd name="T35" fmla="*/ 26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525">
                  <a:moveTo>
                    <a:pt x="238" y="267"/>
                  </a:moveTo>
                  <a:cubicBezTo>
                    <a:pt x="238" y="265"/>
                    <a:pt x="239" y="263"/>
                    <a:pt x="240" y="261"/>
                  </a:cubicBezTo>
                  <a:cubicBezTo>
                    <a:pt x="184" y="123"/>
                    <a:pt x="57" y="20"/>
                    <a:pt x="43" y="8"/>
                  </a:cubicBezTo>
                  <a:cubicBezTo>
                    <a:pt x="38" y="5"/>
                    <a:pt x="36" y="3"/>
                    <a:pt x="36" y="3"/>
                  </a:cubicBezTo>
                  <a:cubicBezTo>
                    <a:pt x="33" y="1"/>
                    <a:pt x="31" y="0"/>
                    <a:pt x="29" y="0"/>
                  </a:cubicBezTo>
                  <a:cubicBezTo>
                    <a:pt x="25" y="0"/>
                    <a:pt x="22" y="6"/>
                    <a:pt x="21" y="11"/>
                  </a:cubicBezTo>
                  <a:cubicBezTo>
                    <a:pt x="20" y="12"/>
                    <a:pt x="19" y="17"/>
                    <a:pt x="18" y="27"/>
                  </a:cubicBezTo>
                  <a:cubicBezTo>
                    <a:pt x="16" y="34"/>
                    <a:pt x="13" y="49"/>
                    <a:pt x="10" y="70"/>
                  </a:cubicBezTo>
                  <a:cubicBezTo>
                    <a:pt x="6" y="103"/>
                    <a:pt x="0" y="154"/>
                    <a:pt x="0" y="211"/>
                  </a:cubicBezTo>
                  <a:cubicBezTo>
                    <a:pt x="0" y="279"/>
                    <a:pt x="8" y="339"/>
                    <a:pt x="24" y="388"/>
                  </a:cubicBezTo>
                  <a:cubicBezTo>
                    <a:pt x="54" y="483"/>
                    <a:pt x="140" y="525"/>
                    <a:pt x="193" y="525"/>
                  </a:cubicBezTo>
                  <a:cubicBezTo>
                    <a:pt x="193" y="525"/>
                    <a:pt x="193" y="525"/>
                    <a:pt x="193" y="525"/>
                  </a:cubicBezTo>
                  <a:cubicBezTo>
                    <a:pt x="204" y="525"/>
                    <a:pt x="214" y="523"/>
                    <a:pt x="222" y="520"/>
                  </a:cubicBezTo>
                  <a:cubicBezTo>
                    <a:pt x="226" y="518"/>
                    <a:pt x="230" y="516"/>
                    <a:pt x="235" y="513"/>
                  </a:cubicBezTo>
                  <a:cubicBezTo>
                    <a:pt x="231" y="508"/>
                    <a:pt x="227" y="502"/>
                    <a:pt x="224" y="495"/>
                  </a:cubicBezTo>
                  <a:cubicBezTo>
                    <a:pt x="214" y="474"/>
                    <a:pt x="209" y="449"/>
                    <a:pt x="209" y="417"/>
                  </a:cubicBezTo>
                  <a:cubicBezTo>
                    <a:pt x="209" y="378"/>
                    <a:pt x="217" y="332"/>
                    <a:pt x="233" y="281"/>
                  </a:cubicBezTo>
                  <a:cubicBezTo>
                    <a:pt x="235" y="276"/>
                    <a:pt x="236" y="271"/>
                    <a:pt x="238" y="2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1" name="Freeform 24"/>
            <p:cNvSpPr>
              <a:spLocks/>
            </p:cNvSpPr>
            <p:nvPr userDrawn="1"/>
          </p:nvSpPr>
          <p:spPr bwMode="auto">
            <a:xfrm>
              <a:off x="-1143000" y="-179387"/>
              <a:ext cx="982663" cy="1682750"/>
            </a:xfrm>
            <a:custGeom>
              <a:avLst/>
              <a:gdLst>
                <a:gd name="T0" fmla="*/ 134 w 262"/>
                <a:gd name="T1" fmla="*/ 449 h 449"/>
                <a:gd name="T2" fmla="*/ 262 w 262"/>
                <a:gd name="T3" fmla="*/ 268 h 449"/>
                <a:gd name="T4" fmla="*/ 147 w 262"/>
                <a:gd name="T5" fmla="*/ 18 h 449"/>
                <a:gd name="T6" fmla="*/ 140 w 262"/>
                <a:gd name="T7" fmla="*/ 7 h 449"/>
                <a:gd name="T8" fmla="*/ 131 w 262"/>
                <a:gd name="T9" fmla="*/ 0 h 449"/>
                <a:gd name="T10" fmla="*/ 122 w 262"/>
                <a:gd name="T11" fmla="*/ 7 h 449"/>
                <a:gd name="T12" fmla="*/ 115 w 262"/>
                <a:gd name="T13" fmla="*/ 18 h 449"/>
                <a:gd name="T14" fmla="*/ 96 w 262"/>
                <a:gd name="T15" fmla="*/ 50 h 449"/>
                <a:gd name="T16" fmla="*/ 40 w 262"/>
                <a:gd name="T17" fmla="*/ 162 h 449"/>
                <a:gd name="T18" fmla="*/ 0 w 262"/>
                <a:gd name="T19" fmla="*/ 265 h 449"/>
                <a:gd name="T20" fmla="*/ 134 w 262"/>
                <a:gd name="T21" fmla="*/ 449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 h="449">
                  <a:moveTo>
                    <a:pt x="134" y="449"/>
                  </a:moveTo>
                  <a:cubicBezTo>
                    <a:pt x="162" y="388"/>
                    <a:pt x="205" y="327"/>
                    <a:pt x="262" y="268"/>
                  </a:cubicBezTo>
                  <a:cubicBezTo>
                    <a:pt x="223" y="150"/>
                    <a:pt x="169" y="54"/>
                    <a:pt x="147" y="18"/>
                  </a:cubicBezTo>
                  <a:cubicBezTo>
                    <a:pt x="143" y="11"/>
                    <a:pt x="140" y="7"/>
                    <a:pt x="140" y="7"/>
                  </a:cubicBezTo>
                  <a:cubicBezTo>
                    <a:pt x="136" y="0"/>
                    <a:pt x="132" y="0"/>
                    <a:pt x="131" y="0"/>
                  </a:cubicBezTo>
                  <a:cubicBezTo>
                    <a:pt x="128" y="0"/>
                    <a:pt x="125" y="2"/>
                    <a:pt x="122" y="7"/>
                  </a:cubicBezTo>
                  <a:cubicBezTo>
                    <a:pt x="122" y="7"/>
                    <a:pt x="119" y="11"/>
                    <a:pt x="115" y="18"/>
                  </a:cubicBezTo>
                  <a:cubicBezTo>
                    <a:pt x="108" y="29"/>
                    <a:pt x="102" y="39"/>
                    <a:pt x="96" y="50"/>
                  </a:cubicBezTo>
                  <a:cubicBezTo>
                    <a:pt x="83" y="74"/>
                    <a:pt x="62" y="113"/>
                    <a:pt x="40" y="162"/>
                  </a:cubicBezTo>
                  <a:cubicBezTo>
                    <a:pt x="26" y="196"/>
                    <a:pt x="12" y="230"/>
                    <a:pt x="0" y="265"/>
                  </a:cubicBezTo>
                  <a:cubicBezTo>
                    <a:pt x="42" y="307"/>
                    <a:pt x="97" y="371"/>
                    <a:pt x="134" y="4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2" name="Freeform 25"/>
            <p:cNvSpPr>
              <a:spLocks/>
            </p:cNvSpPr>
            <p:nvPr userDrawn="1"/>
          </p:nvSpPr>
          <p:spPr bwMode="auto">
            <a:xfrm>
              <a:off x="15875" y="239713"/>
              <a:ext cx="952500" cy="2339975"/>
            </a:xfrm>
            <a:custGeom>
              <a:avLst/>
              <a:gdLst>
                <a:gd name="T0" fmla="*/ 61 w 254"/>
                <a:gd name="T1" fmla="*/ 88 h 624"/>
                <a:gd name="T2" fmla="*/ 82 w 254"/>
                <a:gd name="T3" fmla="*/ 118 h 624"/>
                <a:gd name="T4" fmla="*/ 82 w 254"/>
                <a:gd name="T5" fmla="*/ 119 h 624"/>
                <a:gd name="T6" fmla="*/ 103 w 254"/>
                <a:gd name="T7" fmla="*/ 324 h 624"/>
                <a:gd name="T8" fmla="*/ 78 w 254"/>
                <a:gd name="T9" fmla="*/ 510 h 624"/>
                <a:gd name="T10" fmla="*/ 0 w 254"/>
                <a:gd name="T11" fmla="*/ 624 h 624"/>
                <a:gd name="T12" fmla="*/ 182 w 254"/>
                <a:gd name="T13" fmla="*/ 496 h 624"/>
                <a:gd name="T14" fmla="*/ 254 w 254"/>
                <a:gd name="T15" fmla="*/ 157 h 624"/>
                <a:gd name="T16" fmla="*/ 250 w 254"/>
                <a:gd name="T17" fmla="*/ 55 h 624"/>
                <a:gd name="T18" fmla="*/ 245 w 254"/>
                <a:gd name="T19" fmla="*/ 15 h 624"/>
                <a:gd name="T20" fmla="*/ 230 w 254"/>
                <a:gd name="T21" fmla="*/ 0 h 624"/>
                <a:gd name="T22" fmla="*/ 222 w 254"/>
                <a:gd name="T23" fmla="*/ 2 h 624"/>
                <a:gd name="T24" fmla="*/ 222 w 254"/>
                <a:gd name="T25" fmla="*/ 2 h 624"/>
                <a:gd name="T26" fmla="*/ 222 w 254"/>
                <a:gd name="T27" fmla="*/ 2 h 624"/>
                <a:gd name="T28" fmla="*/ 211 w 254"/>
                <a:gd name="T29" fmla="*/ 7 h 624"/>
                <a:gd name="T30" fmla="*/ 182 w 254"/>
                <a:gd name="T31" fmla="*/ 20 h 624"/>
                <a:gd name="T32" fmla="*/ 178 w 254"/>
                <a:gd name="T33" fmla="*/ 22 h 624"/>
                <a:gd name="T34" fmla="*/ 72 w 254"/>
                <a:gd name="T35" fmla="*/ 80 h 624"/>
                <a:gd name="T36" fmla="*/ 61 w 254"/>
                <a:gd name="T37" fmla="*/ 8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4" h="624">
                  <a:moveTo>
                    <a:pt x="61" y="88"/>
                  </a:moveTo>
                  <a:cubicBezTo>
                    <a:pt x="71" y="93"/>
                    <a:pt x="79" y="104"/>
                    <a:pt x="82" y="118"/>
                  </a:cubicBezTo>
                  <a:cubicBezTo>
                    <a:pt x="82" y="118"/>
                    <a:pt x="82" y="118"/>
                    <a:pt x="82" y="119"/>
                  </a:cubicBezTo>
                  <a:cubicBezTo>
                    <a:pt x="87" y="142"/>
                    <a:pt x="103" y="226"/>
                    <a:pt x="103" y="324"/>
                  </a:cubicBezTo>
                  <a:cubicBezTo>
                    <a:pt x="103" y="394"/>
                    <a:pt x="95" y="457"/>
                    <a:pt x="78" y="510"/>
                  </a:cubicBezTo>
                  <a:cubicBezTo>
                    <a:pt x="61" y="566"/>
                    <a:pt x="28" y="602"/>
                    <a:pt x="0" y="624"/>
                  </a:cubicBezTo>
                  <a:cubicBezTo>
                    <a:pt x="72" y="620"/>
                    <a:pt x="136" y="575"/>
                    <a:pt x="182" y="496"/>
                  </a:cubicBezTo>
                  <a:cubicBezTo>
                    <a:pt x="242" y="391"/>
                    <a:pt x="254" y="253"/>
                    <a:pt x="254" y="157"/>
                  </a:cubicBezTo>
                  <a:cubicBezTo>
                    <a:pt x="254" y="122"/>
                    <a:pt x="253" y="88"/>
                    <a:pt x="250" y="55"/>
                  </a:cubicBezTo>
                  <a:cubicBezTo>
                    <a:pt x="248" y="30"/>
                    <a:pt x="246" y="15"/>
                    <a:pt x="245" y="15"/>
                  </a:cubicBezTo>
                  <a:cubicBezTo>
                    <a:pt x="244" y="6"/>
                    <a:pt x="239" y="0"/>
                    <a:pt x="230" y="0"/>
                  </a:cubicBezTo>
                  <a:cubicBezTo>
                    <a:pt x="228" y="0"/>
                    <a:pt x="226" y="1"/>
                    <a:pt x="222" y="2"/>
                  </a:cubicBezTo>
                  <a:cubicBezTo>
                    <a:pt x="222" y="2"/>
                    <a:pt x="222" y="2"/>
                    <a:pt x="222" y="2"/>
                  </a:cubicBezTo>
                  <a:cubicBezTo>
                    <a:pt x="222" y="2"/>
                    <a:pt x="222" y="2"/>
                    <a:pt x="222" y="2"/>
                  </a:cubicBezTo>
                  <a:cubicBezTo>
                    <a:pt x="222" y="2"/>
                    <a:pt x="218" y="4"/>
                    <a:pt x="211" y="7"/>
                  </a:cubicBezTo>
                  <a:cubicBezTo>
                    <a:pt x="204" y="10"/>
                    <a:pt x="194" y="14"/>
                    <a:pt x="182" y="20"/>
                  </a:cubicBezTo>
                  <a:cubicBezTo>
                    <a:pt x="178" y="22"/>
                    <a:pt x="178" y="22"/>
                    <a:pt x="178" y="22"/>
                  </a:cubicBezTo>
                  <a:cubicBezTo>
                    <a:pt x="142" y="39"/>
                    <a:pt x="106" y="59"/>
                    <a:pt x="72" y="80"/>
                  </a:cubicBezTo>
                  <a:cubicBezTo>
                    <a:pt x="68" y="83"/>
                    <a:pt x="64" y="85"/>
                    <a:pt x="6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3" name="Freeform 26"/>
            <p:cNvSpPr>
              <a:spLocks/>
            </p:cNvSpPr>
            <p:nvPr userDrawn="1"/>
          </p:nvSpPr>
          <p:spPr bwMode="auto">
            <a:xfrm>
              <a:off x="-284163" y="-63500"/>
              <a:ext cx="581025" cy="738188"/>
            </a:xfrm>
            <a:custGeom>
              <a:avLst/>
              <a:gdLst>
                <a:gd name="T0" fmla="*/ 155 w 155"/>
                <a:gd name="T1" fmla="*/ 126 h 197"/>
                <a:gd name="T2" fmla="*/ 126 w 155"/>
                <a:gd name="T3" fmla="*/ 13 h 197"/>
                <a:gd name="T4" fmla="*/ 126 w 155"/>
                <a:gd name="T5" fmla="*/ 12 h 197"/>
                <a:gd name="T6" fmla="*/ 111 w 155"/>
                <a:gd name="T7" fmla="*/ 0 h 197"/>
                <a:gd name="T8" fmla="*/ 108 w 155"/>
                <a:gd name="T9" fmla="*/ 0 h 197"/>
                <a:gd name="T10" fmla="*/ 108 w 155"/>
                <a:gd name="T11" fmla="*/ 0 h 197"/>
                <a:gd name="T12" fmla="*/ 108 w 155"/>
                <a:gd name="T13" fmla="*/ 0 h 197"/>
                <a:gd name="T14" fmla="*/ 101 w 155"/>
                <a:gd name="T15" fmla="*/ 3 h 197"/>
                <a:gd name="T16" fmla="*/ 101 w 155"/>
                <a:gd name="T17" fmla="*/ 3 h 197"/>
                <a:gd name="T18" fmla="*/ 101 w 155"/>
                <a:gd name="T19" fmla="*/ 3 h 197"/>
                <a:gd name="T20" fmla="*/ 61 w 155"/>
                <a:gd name="T21" fmla="*/ 30 h 197"/>
                <a:gd name="T22" fmla="*/ 0 w 155"/>
                <a:gd name="T23" fmla="*/ 77 h 197"/>
                <a:gd name="T24" fmla="*/ 50 w 155"/>
                <a:gd name="T25" fmla="*/ 197 h 197"/>
                <a:gd name="T26" fmla="*/ 155 w 155"/>
                <a:gd name="T27" fmla="*/ 126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97">
                  <a:moveTo>
                    <a:pt x="155" y="126"/>
                  </a:moveTo>
                  <a:cubicBezTo>
                    <a:pt x="144" y="70"/>
                    <a:pt x="131" y="28"/>
                    <a:pt x="126" y="13"/>
                  </a:cubicBezTo>
                  <a:cubicBezTo>
                    <a:pt x="126" y="12"/>
                    <a:pt x="126" y="12"/>
                    <a:pt x="126" y="12"/>
                  </a:cubicBezTo>
                  <a:cubicBezTo>
                    <a:pt x="123" y="4"/>
                    <a:pt x="118" y="0"/>
                    <a:pt x="111" y="0"/>
                  </a:cubicBezTo>
                  <a:cubicBezTo>
                    <a:pt x="110" y="0"/>
                    <a:pt x="109" y="0"/>
                    <a:pt x="108" y="0"/>
                  </a:cubicBezTo>
                  <a:cubicBezTo>
                    <a:pt x="108" y="0"/>
                    <a:pt x="108" y="0"/>
                    <a:pt x="108" y="0"/>
                  </a:cubicBezTo>
                  <a:cubicBezTo>
                    <a:pt x="108" y="0"/>
                    <a:pt x="108" y="0"/>
                    <a:pt x="108" y="0"/>
                  </a:cubicBezTo>
                  <a:cubicBezTo>
                    <a:pt x="106" y="0"/>
                    <a:pt x="103" y="1"/>
                    <a:pt x="101" y="3"/>
                  </a:cubicBezTo>
                  <a:cubicBezTo>
                    <a:pt x="101" y="3"/>
                    <a:pt x="101" y="3"/>
                    <a:pt x="101" y="3"/>
                  </a:cubicBezTo>
                  <a:cubicBezTo>
                    <a:pt x="101" y="3"/>
                    <a:pt x="101" y="3"/>
                    <a:pt x="101" y="3"/>
                  </a:cubicBezTo>
                  <a:cubicBezTo>
                    <a:pt x="101" y="3"/>
                    <a:pt x="85" y="12"/>
                    <a:pt x="61" y="30"/>
                  </a:cubicBezTo>
                  <a:cubicBezTo>
                    <a:pt x="47" y="40"/>
                    <a:pt x="26" y="56"/>
                    <a:pt x="0" y="77"/>
                  </a:cubicBezTo>
                  <a:cubicBezTo>
                    <a:pt x="19" y="117"/>
                    <a:pt x="36" y="157"/>
                    <a:pt x="50" y="197"/>
                  </a:cubicBezTo>
                  <a:cubicBezTo>
                    <a:pt x="82" y="172"/>
                    <a:pt x="116" y="149"/>
                    <a:pt x="155" y="1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4" name="Freeform 27"/>
            <p:cNvSpPr>
              <a:spLocks/>
            </p:cNvSpPr>
            <p:nvPr userDrawn="1"/>
          </p:nvSpPr>
          <p:spPr bwMode="auto">
            <a:xfrm>
              <a:off x="-1600200" y="-63500"/>
              <a:ext cx="581025" cy="738188"/>
            </a:xfrm>
            <a:custGeom>
              <a:avLst/>
              <a:gdLst>
                <a:gd name="T0" fmla="*/ 155 w 155"/>
                <a:gd name="T1" fmla="*/ 77 h 197"/>
                <a:gd name="T2" fmla="*/ 94 w 155"/>
                <a:gd name="T3" fmla="*/ 30 h 197"/>
                <a:gd name="T4" fmla="*/ 54 w 155"/>
                <a:gd name="T5" fmla="*/ 3 h 197"/>
                <a:gd name="T6" fmla="*/ 54 w 155"/>
                <a:gd name="T7" fmla="*/ 3 h 197"/>
                <a:gd name="T8" fmla="*/ 54 w 155"/>
                <a:gd name="T9" fmla="*/ 3 h 197"/>
                <a:gd name="T10" fmla="*/ 47 w 155"/>
                <a:gd name="T11" fmla="*/ 0 h 197"/>
                <a:gd name="T12" fmla="*/ 47 w 155"/>
                <a:gd name="T13" fmla="*/ 0 h 197"/>
                <a:gd name="T14" fmla="*/ 47 w 155"/>
                <a:gd name="T15" fmla="*/ 0 h 197"/>
                <a:gd name="T16" fmla="*/ 44 w 155"/>
                <a:gd name="T17" fmla="*/ 0 h 197"/>
                <a:gd name="T18" fmla="*/ 29 w 155"/>
                <a:gd name="T19" fmla="*/ 12 h 197"/>
                <a:gd name="T20" fmla="*/ 29 w 155"/>
                <a:gd name="T21" fmla="*/ 13 h 197"/>
                <a:gd name="T22" fmla="*/ 0 w 155"/>
                <a:gd name="T23" fmla="*/ 126 h 197"/>
                <a:gd name="T24" fmla="*/ 105 w 155"/>
                <a:gd name="T25" fmla="*/ 197 h 197"/>
                <a:gd name="T26" fmla="*/ 155 w 155"/>
                <a:gd name="T27" fmla="*/ 7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97">
                  <a:moveTo>
                    <a:pt x="155" y="77"/>
                  </a:moveTo>
                  <a:cubicBezTo>
                    <a:pt x="135" y="60"/>
                    <a:pt x="114" y="44"/>
                    <a:pt x="94" y="30"/>
                  </a:cubicBezTo>
                  <a:cubicBezTo>
                    <a:pt x="70" y="12"/>
                    <a:pt x="54" y="3"/>
                    <a:pt x="54" y="3"/>
                  </a:cubicBezTo>
                  <a:cubicBezTo>
                    <a:pt x="54" y="3"/>
                    <a:pt x="54" y="3"/>
                    <a:pt x="54" y="3"/>
                  </a:cubicBezTo>
                  <a:cubicBezTo>
                    <a:pt x="54" y="3"/>
                    <a:pt x="54" y="3"/>
                    <a:pt x="54" y="3"/>
                  </a:cubicBezTo>
                  <a:cubicBezTo>
                    <a:pt x="52" y="1"/>
                    <a:pt x="49" y="0"/>
                    <a:pt x="47" y="0"/>
                  </a:cubicBezTo>
                  <a:cubicBezTo>
                    <a:pt x="47" y="0"/>
                    <a:pt x="47" y="0"/>
                    <a:pt x="47" y="0"/>
                  </a:cubicBezTo>
                  <a:cubicBezTo>
                    <a:pt x="47" y="0"/>
                    <a:pt x="47" y="0"/>
                    <a:pt x="47" y="0"/>
                  </a:cubicBezTo>
                  <a:cubicBezTo>
                    <a:pt x="46" y="0"/>
                    <a:pt x="45" y="0"/>
                    <a:pt x="44" y="0"/>
                  </a:cubicBezTo>
                  <a:cubicBezTo>
                    <a:pt x="37" y="0"/>
                    <a:pt x="32" y="4"/>
                    <a:pt x="29" y="12"/>
                  </a:cubicBezTo>
                  <a:cubicBezTo>
                    <a:pt x="29" y="12"/>
                    <a:pt x="29" y="12"/>
                    <a:pt x="29" y="13"/>
                  </a:cubicBezTo>
                  <a:cubicBezTo>
                    <a:pt x="24" y="28"/>
                    <a:pt x="11" y="70"/>
                    <a:pt x="0" y="126"/>
                  </a:cubicBezTo>
                  <a:cubicBezTo>
                    <a:pt x="39" y="149"/>
                    <a:pt x="73" y="172"/>
                    <a:pt x="105" y="197"/>
                  </a:cubicBezTo>
                  <a:cubicBezTo>
                    <a:pt x="119" y="158"/>
                    <a:pt x="136" y="118"/>
                    <a:pt x="155"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5" name="Freeform 28"/>
            <p:cNvSpPr>
              <a:spLocks/>
            </p:cNvSpPr>
            <p:nvPr userDrawn="1"/>
          </p:nvSpPr>
          <p:spPr bwMode="auto">
            <a:xfrm>
              <a:off x="-2973388" y="914400"/>
              <a:ext cx="633413" cy="657225"/>
            </a:xfrm>
            <a:custGeom>
              <a:avLst/>
              <a:gdLst>
                <a:gd name="T0" fmla="*/ 169 w 169"/>
                <a:gd name="T1" fmla="*/ 133 h 175"/>
                <a:gd name="T2" fmla="*/ 158 w 169"/>
                <a:gd name="T3" fmla="*/ 5 h 175"/>
                <a:gd name="T4" fmla="*/ 70 w 169"/>
                <a:gd name="T5" fmla="*/ 0 h 175"/>
                <a:gd name="T6" fmla="*/ 59 w 169"/>
                <a:gd name="T7" fmla="*/ 0 h 175"/>
                <a:gd name="T8" fmla="*/ 26 w 169"/>
                <a:gd name="T9" fmla="*/ 0 h 175"/>
                <a:gd name="T10" fmla="*/ 5 w 169"/>
                <a:gd name="T11" fmla="*/ 13 h 175"/>
                <a:gd name="T12" fmla="*/ 0 w 169"/>
                <a:gd name="T13" fmla="*/ 28 h 175"/>
                <a:gd name="T14" fmla="*/ 74 w 169"/>
                <a:gd name="T15" fmla="*/ 175 h 175"/>
                <a:gd name="T16" fmla="*/ 169 w 169"/>
                <a:gd name="T17" fmla="*/ 13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75">
                  <a:moveTo>
                    <a:pt x="169" y="133"/>
                  </a:moveTo>
                  <a:cubicBezTo>
                    <a:pt x="163" y="93"/>
                    <a:pt x="159" y="50"/>
                    <a:pt x="158" y="5"/>
                  </a:cubicBezTo>
                  <a:cubicBezTo>
                    <a:pt x="119" y="1"/>
                    <a:pt x="89" y="0"/>
                    <a:pt x="70" y="0"/>
                  </a:cubicBezTo>
                  <a:cubicBezTo>
                    <a:pt x="66" y="0"/>
                    <a:pt x="63" y="0"/>
                    <a:pt x="59" y="0"/>
                  </a:cubicBezTo>
                  <a:cubicBezTo>
                    <a:pt x="38" y="0"/>
                    <a:pt x="26" y="0"/>
                    <a:pt x="26" y="0"/>
                  </a:cubicBezTo>
                  <a:cubicBezTo>
                    <a:pt x="17" y="1"/>
                    <a:pt x="10" y="5"/>
                    <a:pt x="5" y="13"/>
                  </a:cubicBezTo>
                  <a:cubicBezTo>
                    <a:pt x="2" y="17"/>
                    <a:pt x="0" y="23"/>
                    <a:pt x="0" y="28"/>
                  </a:cubicBezTo>
                  <a:cubicBezTo>
                    <a:pt x="2" y="43"/>
                    <a:pt x="11" y="95"/>
                    <a:pt x="74" y="175"/>
                  </a:cubicBezTo>
                  <a:cubicBezTo>
                    <a:pt x="106" y="159"/>
                    <a:pt x="138" y="145"/>
                    <a:pt x="169" y="1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6" name="Freeform 29"/>
            <p:cNvSpPr>
              <a:spLocks/>
            </p:cNvSpPr>
            <p:nvPr userDrawn="1"/>
          </p:nvSpPr>
          <p:spPr bwMode="auto">
            <a:xfrm>
              <a:off x="1035050" y="914400"/>
              <a:ext cx="635000" cy="657225"/>
            </a:xfrm>
            <a:custGeom>
              <a:avLst/>
              <a:gdLst>
                <a:gd name="T0" fmla="*/ 169 w 169"/>
                <a:gd name="T1" fmla="*/ 28 h 175"/>
                <a:gd name="T2" fmla="*/ 164 w 169"/>
                <a:gd name="T3" fmla="*/ 13 h 175"/>
                <a:gd name="T4" fmla="*/ 143 w 169"/>
                <a:gd name="T5" fmla="*/ 0 h 175"/>
                <a:gd name="T6" fmla="*/ 110 w 169"/>
                <a:gd name="T7" fmla="*/ 0 h 175"/>
                <a:gd name="T8" fmla="*/ 99 w 169"/>
                <a:gd name="T9" fmla="*/ 0 h 175"/>
                <a:gd name="T10" fmla="*/ 11 w 169"/>
                <a:gd name="T11" fmla="*/ 5 h 175"/>
                <a:gd name="T12" fmla="*/ 0 w 169"/>
                <a:gd name="T13" fmla="*/ 133 h 175"/>
                <a:gd name="T14" fmla="*/ 95 w 169"/>
                <a:gd name="T15" fmla="*/ 175 h 175"/>
                <a:gd name="T16" fmla="*/ 169 w 169"/>
                <a:gd name="T17" fmla="*/ 2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75">
                  <a:moveTo>
                    <a:pt x="169" y="28"/>
                  </a:moveTo>
                  <a:cubicBezTo>
                    <a:pt x="169" y="23"/>
                    <a:pt x="166" y="16"/>
                    <a:pt x="164" y="13"/>
                  </a:cubicBezTo>
                  <a:cubicBezTo>
                    <a:pt x="159" y="5"/>
                    <a:pt x="152" y="1"/>
                    <a:pt x="143" y="0"/>
                  </a:cubicBezTo>
                  <a:cubicBezTo>
                    <a:pt x="143" y="0"/>
                    <a:pt x="131" y="0"/>
                    <a:pt x="110" y="0"/>
                  </a:cubicBezTo>
                  <a:cubicBezTo>
                    <a:pt x="106" y="0"/>
                    <a:pt x="103" y="0"/>
                    <a:pt x="99" y="0"/>
                  </a:cubicBezTo>
                  <a:cubicBezTo>
                    <a:pt x="80" y="0"/>
                    <a:pt x="49" y="1"/>
                    <a:pt x="11" y="5"/>
                  </a:cubicBezTo>
                  <a:cubicBezTo>
                    <a:pt x="10" y="49"/>
                    <a:pt x="6" y="92"/>
                    <a:pt x="0" y="133"/>
                  </a:cubicBezTo>
                  <a:cubicBezTo>
                    <a:pt x="31" y="145"/>
                    <a:pt x="63" y="159"/>
                    <a:pt x="95" y="175"/>
                  </a:cubicBezTo>
                  <a:cubicBezTo>
                    <a:pt x="158" y="95"/>
                    <a:pt x="167" y="43"/>
                    <a:pt x="169"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7" name="Freeform 30"/>
            <p:cNvSpPr>
              <a:spLocks/>
            </p:cNvSpPr>
            <p:nvPr userDrawn="1"/>
          </p:nvSpPr>
          <p:spPr bwMode="auto">
            <a:xfrm>
              <a:off x="401638" y="1522413"/>
              <a:ext cx="1485900" cy="1046163"/>
            </a:xfrm>
            <a:custGeom>
              <a:avLst/>
              <a:gdLst>
                <a:gd name="T0" fmla="*/ 385 w 396"/>
                <a:gd name="T1" fmla="*/ 119 h 279"/>
                <a:gd name="T2" fmla="*/ 376 w 396"/>
                <a:gd name="T3" fmla="*/ 112 h 279"/>
                <a:gd name="T4" fmla="*/ 375 w 396"/>
                <a:gd name="T5" fmla="*/ 112 h 279"/>
                <a:gd name="T6" fmla="*/ 375 w 396"/>
                <a:gd name="T7" fmla="*/ 112 h 279"/>
                <a:gd name="T8" fmla="*/ 355 w 396"/>
                <a:gd name="T9" fmla="*/ 99 h 279"/>
                <a:gd name="T10" fmla="*/ 348 w 396"/>
                <a:gd name="T11" fmla="*/ 94 h 279"/>
                <a:gd name="T12" fmla="*/ 250 w 396"/>
                <a:gd name="T13" fmla="*/ 38 h 279"/>
                <a:gd name="T14" fmla="*/ 164 w 396"/>
                <a:gd name="T15" fmla="*/ 0 h 279"/>
                <a:gd name="T16" fmla="*/ 104 w 396"/>
                <a:gd name="T17" fmla="*/ 168 h 279"/>
                <a:gd name="T18" fmla="*/ 0 w 396"/>
                <a:gd name="T19" fmla="*/ 279 h 279"/>
                <a:gd name="T20" fmla="*/ 391 w 396"/>
                <a:gd name="T21" fmla="*/ 156 h 279"/>
                <a:gd name="T22" fmla="*/ 391 w 396"/>
                <a:gd name="T23" fmla="*/ 156 h 279"/>
                <a:gd name="T24" fmla="*/ 396 w 396"/>
                <a:gd name="T25" fmla="*/ 141 h 279"/>
                <a:gd name="T26" fmla="*/ 385 w 396"/>
                <a:gd name="T27" fmla="*/ 11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6" h="279">
                  <a:moveTo>
                    <a:pt x="385" y="119"/>
                  </a:moveTo>
                  <a:cubicBezTo>
                    <a:pt x="385" y="119"/>
                    <a:pt x="382" y="117"/>
                    <a:pt x="376" y="112"/>
                  </a:cubicBezTo>
                  <a:cubicBezTo>
                    <a:pt x="375" y="112"/>
                    <a:pt x="375" y="112"/>
                    <a:pt x="375" y="112"/>
                  </a:cubicBezTo>
                  <a:cubicBezTo>
                    <a:pt x="375" y="112"/>
                    <a:pt x="375" y="112"/>
                    <a:pt x="375" y="112"/>
                  </a:cubicBezTo>
                  <a:cubicBezTo>
                    <a:pt x="371" y="109"/>
                    <a:pt x="364" y="104"/>
                    <a:pt x="355" y="99"/>
                  </a:cubicBezTo>
                  <a:cubicBezTo>
                    <a:pt x="353" y="97"/>
                    <a:pt x="350" y="96"/>
                    <a:pt x="348" y="94"/>
                  </a:cubicBezTo>
                  <a:cubicBezTo>
                    <a:pt x="327" y="80"/>
                    <a:pt x="292" y="59"/>
                    <a:pt x="250" y="38"/>
                  </a:cubicBezTo>
                  <a:cubicBezTo>
                    <a:pt x="221" y="24"/>
                    <a:pt x="192" y="11"/>
                    <a:pt x="164" y="0"/>
                  </a:cubicBezTo>
                  <a:cubicBezTo>
                    <a:pt x="151" y="65"/>
                    <a:pt x="131" y="121"/>
                    <a:pt x="104" y="168"/>
                  </a:cubicBezTo>
                  <a:cubicBezTo>
                    <a:pt x="76" y="217"/>
                    <a:pt x="41" y="255"/>
                    <a:pt x="0" y="279"/>
                  </a:cubicBezTo>
                  <a:cubicBezTo>
                    <a:pt x="298" y="263"/>
                    <a:pt x="383" y="167"/>
                    <a:pt x="391" y="156"/>
                  </a:cubicBezTo>
                  <a:cubicBezTo>
                    <a:pt x="391" y="156"/>
                    <a:pt x="391" y="156"/>
                    <a:pt x="391" y="156"/>
                  </a:cubicBezTo>
                  <a:cubicBezTo>
                    <a:pt x="394" y="151"/>
                    <a:pt x="396" y="146"/>
                    <a:pt x="396" y="141"/>
                  </a:cubicBezTo>
                  <a:cubicBezTo>
                    <a:pt x="396" y="132"/>
                    <a:pt x="392" y="124"/>
                    <a:pt x="385" y="1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8" name="Freeform 31"/>
            <p:cNvSpPr>
              <a:spLocks/>
            </p:cNvSpPr>
            <p:nvPr userDrawn="1"/>
          </p:nvSpPr>
          <p:spPr bwMode="auto">
            <a:xfrm>
              <a:off x="-3190875" y="1522413"/>
              <a:ext cx="1485900" cy="1046163"/>
            </a:xfrm>
            <a:custGeom>
              <a:avLst/>
              <a:gdLst>
                <a:gd name="T0" fmla="*/ 396 w 396"/>
                <a:gd name="T1" fmla="*/ 279 h 279"/>
                <a:gd name="T2" fmla="*/ 292 w 396"/>
                <a:gd name="T3" fmla="*/ 168 h 279"/>
                <a:gd name="T4" fmla="*/ 232 w 396"/>
                <a:gd name="T5" fmla="*/ 0 h 279"/>
                <a:gd name="T6" fmla="*/ 20 w 396"/>
                <a:gd name="T7" fmla="*/ 112 h 279"/>
                <a:gd name="T8" fmla="*/ 11 w 396"/>
                <a:gd name="T9" fmla="*/ 119 h 279"/>
                <a:gd name="T10" fmla="*/ 0 w 396"/>
                <a:gd name="T11" fmla="*/ 141 h 279"/>
                <a:gd name="T12" fmla="*/ 5 w 396"/>
                <a:gd name="T13" fmla="*/ 156 h 279"/>
                <a:gd name="T14" fmla="*/ 5 w 396"/>
                <a:gd name="T15" fmla="*/ 157 h 279"/>
                <a:gd name="T16" fmla="*/ 7 w 396"/>
                <a:gd name="T17" fmla="*/ 159 h 279"/>
                <a:gd name="T18" fmla="*/ 8 w 396"/>
                <a:gd name="T19" fmla="*/ 160 h 279"/>
                <a:gd name="T20" fmla="*/ 23 w 396"/>
                <a:gd name="T21" fmla="*/ 174 h 279"/>
                <a:gd name="T22" fmla="*/ 94 w 396"/>
                <a:gd name="T23" fmla="*/ 217 h 279"/>
                <a:gd name="T24" fmla="*/ 396 w 396"/>
                <a:gd name="T25"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79">
                  <a:moveTo>
                    <a:pt x="396" y="279"/>
                  </a:moveTo>
                  <a:cubicBezTo>
                    <a:pt x="356" y="255"/>
                    <a:pt x="320" y="217"/>
                    <a:pt x="292" y="168"/>
                  </a:cubicBezTo>
                  <a:cubicBezTo>
                    <a:pt x="265" y="121"/>
                    <a:pt x="245" y="65"/>
                    <a:pt x="232" y="0"/>
                  </a:cubicBezTo>
                  <a:cubicBezTo>
                    <a:pt x="132" y="38"/>
                    <a:pt x="51" y="91"/>
                    <a:pt x="20" y="112"/>
                  </a:cubicBezTo>
                  <a:cubicBezTo>
                    <a:pt x="14" y="117"/>
                    <a:pt x="11" y="119"/>
                    <a:pt x="11" y="119"/>
                  </a:cubicBezTo>
                  <a:cubicBezTo>
                    <a:pt x="4" y="124"/>
                    <a:pt x="0" y="132"/>
                    <a:pt x="0" y="141"/>
                  </a:cubicBezTo>
                  <a:cubicBezTo>
                    <a:pt x="0" y="146"/>
                    <a:pt x="2" y="151"/>
                    <a:pt x="5" y="156"/>
                  </a:cubicBezTo>
                  <a:cubicBezTo>
                    <a:pt x="5" y="156"/>
                    <a:pt x="5" y="156"/>
                    <a:pt x="5" y="157"/>
                  </a:cubicBezTo>
                  <a:cubicBezTo>
                    <a:pt x="6" y="157"/>
                    <a:pt x="6" y="158"/>
                    <a:pt x="7" y="159"/>
                  </a:cubicBezTo>
                  <a:cubicBezTo>
                    <a:pt x="7" y="159"/>
                    <a:pt x="8" y="160"/>
                    <a:pt x="8" y="160"/>
                  </a:cubicBezTo>
                  <a:cubicBezTo>
                    <a:pt x="10" y="162"/>
                    <a:pt x="15" y="167"/>
                    <a:pt x="23" y="174"/>
                  </a:cubicBezTo>
                  <a:cubicBezTo>
                    <a:pt x="35" y="184"/>
                    <a:pt x="58" y="201"/>
                    <a:pt x="94" y="217"/>
                  </a:cubicBezTo>
                  <a:cubicBezTo>
                    <a:pt x="169" y="251"/>
                    <a:pt x="273" y="273"/>
                    <a:pt x="396" y="2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9" name="Freeform 32"/>
            <p:cNvSpPr>
              <a:spLocks/>
            </p:cNvSpPr>
            <p:nvPr userDrawn="1"/>
          </p:nvSpPr>
          <p:spPr bwMode="auto">
            <a:xfrm>
              <a:off x="-523875" y="2651125"/>
              <a:ext cx="1500188" cy="239713"/>
            </a:xfrm>
            <a:custGeom>
              <a:avLst/>
              <a:gdLst>
                <a:gd name="T0" fmla="*/ 7 w 400"/>
                <a:gd name="T1" fmla="*/ 31 h 64"/>
                <a:gd name="T2" fmla="*/ 54 w 400"/>
                <a:gd name="T3" fmla="*/ 29 h 64"/>
                <a:gd name="T4" fmla="*/ 182 w 400"/>
                <a:gd name="T5" fmla="*/ 47 h 64"/>
                <a:gd name="T6" fmla="*/ 292 w 400"/>
                <a:gd name="T7" fmla="*/ 64 h 64"/>
                <a:gd name="T8" fmla="*/ 392 w 400"/>
                <a:gd name="T9" fmla="*/ 37 h 64"/>
                <a:gd name="T10" fmla="*/ 399 w 400"/>
                <a:gd name="T11" fmla="*/ 18 h 64"/>
                <a:gd name="T12" fmla="*/ 373 w 400"/>
                <a:gd name="T13" fmla="*/ 0 h 64"/>
                <a:gd name="T14" fmla="*/ 301 w 400"/>
                <a:gd name="T15" fmla="*/ 8 h 64"/>
                <a:gd name="T16" fmla="*/ 285 w 400"/>
                <a:gd name="T17" fmla="*/ 10 h 64"/>
                <a:gd name="T18" fmla="*/ 227 w 400"/>
                <a:gd name="T19" fmla="*/ 13 h 64"/>
                <a:gd name="T20" fmla="*/ 181 w 400"/>
                <a:gd name="T21" fmla="*/ 12 h 64"/>
                <a:gd name="T22" fmla="*/ 180 w 400"/>
                <a:gd name="T23" fmla="*/ 12 h 64"/>
                <a:gd name="T24" fmla="*/ 129 w 400"/>
                <a:gd name="T25" fmla="*/ 12 h 64"/>
                <a:gd name="T26" fmla="*/ 3 w 400"/>
                <a:gd name="T27" fmla="*/ 25 h 64"/>
                <a:gd name="T28" fmla="*/ 0 w 400"/>
                <a:gd name="T29" fmla="*/ 29 h 64"/>
                <a:gd name="T30" fmla="*/ 5 w 400"/>
                <a:gd name="T31" fmla="*/ 31 h 64"/>
                <a:gd name="T32" fmla="*/ 7 w 400"/>
                <a:gd name="T33" fmla="*/ 3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0" h="64">
                  <a:moveTo>
                    <a:pt x="7" y="31"/>
                  </a:moveTo>
                  <a:cubicBezTo>
                    <a:pt x="23" y="29"/>
                    <a:pt x="39" y="29"/>
                    <a:pt x="54" y="29"/>
                  </a:cubicBezTo>
                  <a:cubicBezTo>
                    <a:pt x="109" y="29"/>
                    <a:pt x="146" y="38"/>
                    <a:pt x="182" y="47"/>
                  </a:cubicBezTo>
                  <a:cubicBezTo>
                    <a:pt x="216" y="56"/>
                    <a:pt x="248" y="64"/>
                    <a:pt x="292" y="64"/>
                  </a:cubicBezTo>
                  <a:cubicBezTo>
                    <a:pt x="339" y="64"/>
                    <a:pt x="377" y="54"/>
                    <a:pt x="392" y="37"/>
                  </a:cubicBezTo>
                  <a:cubicBezTo>
                    <a:pt x="397" y="31"/>
                    <a:pt x="400" y="25"/>
                    <a:pt x="399" y="18"/>
                  </a:cubicBezTo>
                  <a:cubicBezTo>
                    <a:pt x="398" y="6"/>
                    <a:pt x="394" y="0"/>
                    <a:pt x="373" y="0"/>
                  </a:cubicBezTo>
                  <a:cubicBezTo>
                    <a:pt x="358" y="0"/>
                    <a:pt x="335" y="3"/>
                    <a:pt x="301" y="8"/>
                  </a:cubicBezTo>
                  <a:cubicBezTo>
                    <a:pt x="296" y="9"/>
                    <a:pt x="290" y="9"/>
                    <a:pt x="285" y="10"/>
                  </a:cubicBezTo>
                  <a:cubicBezTo>
                    <a:pt x="270" y="12"/>
                    <a:pt x="252" y="13"/>
                    <a:pt x="227" y="13"/>
                  </a:cubicBezTo>
                  <a:cubicBezTo>
                    <a:pt x="213" y="13"/>
                    <a:pt x="197" y="13"/>
                    <a:pt x="181" y="12"/>
                  </a:cubicBezTo>
                  <a:cubicBezTo>
                    <a:pt x="180" y="12"/>
                    <a:pt x="180" y="12"/>
                    <a:pt x="180" y="12"/>
                  </a:cubicBezTo>
                  <a:cubicBezTo>
                    <a:pt x="164" y="12"/>
                    <a:pt x="146" y="12"/>
                    <a:pt x="129" y="12"/>
                  </a:cubicBezTo>
                  <a:cubicBezTo>
                    <a:pt x="92" y="12"/>
                    <a:pt x="45" y="13"/>
                    <a:pt x="3" y="25"/>
                  </a:cubicBezTo>
                  <a:cubicBezTo>
                    <a:pt x="1" y="25"/>
                    <a:pt x="0" y="28"/>
                    <a:pt x="0" y="29"/>
                  </a:cubicBezTo>
                  <a:cubicBezTo>
                    <a:pt x="0" y="30"/>
                    <a:pt x="3" y="31"/>
                    <a:pt x="5" y="31"/>
                  </a:cubicBezTo>
                  <a:cubicBezTo>
                    <a:pt x="5" y="31"/>
                    <a:pt x="6" y="31"/>
                    <a:pt x="7"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0" name="Freeform 33"/>
            <p:cNvSpPr>
              <a:spLocks/>
            </p:cNvSpPr>
            <p:nvPr userDrawn="1"/>
          </p:nvSpPr>
          <p:spPr bwMode="auto">
            <a:xfrm>
              <a:off x="-2279650" y="2651125"/>
              <a:ext cx="1500188" cy="239713"/>
            </a:xfrm>
            <a:custGeom>
              <a:avLst/>
              <a:gdLst>
                <a:gd name="T0" fmla="*/ 346 w 400"/>
                <a:gd name="T1" fmla="*/ 29 h 64"/>
                <a:gd name="T2" fmla="*/ 393 w 400"/>
                <a:gd name="T3" fmla="*/ 31 h 64"/>
                <a:gd name="T4" fmla="*/ 395 w 400"/>
                <a:gd name="T5" fmla="*/ 31 h 64"/>
                <a:gd name="T6" fmla="*/ 400 w 400"/>
                <a:gd name="T7" fmla="*/ 29 h 64"/>
                <a:gd name="T8" fmla="*/ 397 w 400"/>
                <a:gd name="T9" fmla="*/ 25 h 64"/>
                <a:gd name="T10" fmla="*/ 271 w 400"/>
                <a:gd name="T11" fmla="*/ 12 h 64"/>
                <a:gd name="T12" fmla="*/ 271 w 400"/>
                <a:gd name="T13" fmla="*/ 12 h 64"/>
                <a:gd name="T14" fmla="*/ 220 w 400"/>
                <a:gd name="T15" fmla="*/ 12 h 64"/>
                <a:gd name="T16" fmla="*/ 219 w 400"/>
                <a:gd name="T17" fmla="*/ 12 h 64"/>
                <a:gd name="T18" fmla="*/ 173 w 400"/>
                <a:gd name="T19" fmla="*/ 13 h 64"/>
                <a:gd name="T20" fmla="*/ 115 w 400"/>
                <a:gd name="T21" fmla="*/ 10 h 64"/>
                <a:gd name="T22" fmla="*/ 99 w 400"/>
                <a:gd name="T23" fmla="*/ 8 h 64"/>
                <a:gd name="T24" fmla="*/ 27 w 400"/>
                <a:gd name="T25" fmla="*/ 0 h 64"/>
                <a:gd name="T26" fmla="*/ 1 w 400"/>
                <a:gd name="T27" fmla="*/ 18 h 64"/>
                <a:gd name="T28" fmla="*/ 8 w 400"/>
                <a:gd name="T29" fmla="*/ 37 h 64"/>
                <a:gd name="T30" fmla="*/ 108 w 400"/>
                <a:gd name="T31" fmla="*/ 64 h 64"/>
                <a:gd name="T32" fmla="*/ 218 w 400"/>
                <a:gd name="T33" fmla="*/ 47 h 64"/>
                <a:gd name="T34" fmla="*/ 346 w 400"/>
                <a:gd name="T35"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64">
                  <a:moveTo>
                    <a:pt x="346" y="29"/>
                  </a:moveTo>
                  <a:cubicBezTo>
                    <a:pt x="361" y="29"/>
                    <a:pt x="377" y="29"/>
                    <a:pt x="393" y="31"/>
                  </a:cubicBezTo>
                  <a:cubicBezTo>
                    <a:pt x="394" y="31"/>
                    <a:pt x="394" y="31"/>
                    <a:pt x="395" y="31"/>
                  </a:cubicBezTo>
                  <a:cubicBezTo>
                    <a:pt x="397" y="31"/>
                    <a:pt x="400" y="30"/>
                    <a:pt x="400" y="29"/>
                  </a:cubicBezTo>
                  <a:cubicBezTo>
                    <a:pt x="400" y="28"/>
                    <a:pt x="399" y="25"/>
                    <a:pt x="397" y="25"/>
                  </a:cubicBezTo>
                  <a:cubicBezTo>
                    <a:pt x="355" y="13"/>
                    <a:pt x="308" y="12"/>
                    <a:pt x="271" y="12"/>
                  </a:cubicBezTo>
                  <a:cubicBezTo>
                    <a:pt x="271" y="12"/>
                    <a:pt x="271" y="12"/>
                    <a:pt x="271" y="12"/>
                  </a:cubicBezTo>
                  <a:cubicBezTo>
                    <a:pt x="254" y="12"/>
                    <a:pt x="236" y="12"/>
                    <a:pt x="220" y="12"/>
                  </a:cubicBezTo>
                  <a:cubicBezTo>
                    <a:pt x="219" y="12"/>
                    <a:pt x="219" y="12"/>
                    <a:pt x="219" y="12"/>
                  </a:cubicBezTo>
                  <a:cubicBezTo>
                    <a:pt x="203" y="13"/>
                    <a:pt x="187" y="13"/>
                    <a:pt x="173" y="13"/>
                  </a:cubicBezTo>
                  <a:cubicBezTo>
                    <a:pt x="148" y="13"/>
                    <a:pt x="130" y="12"/>
                    <a:pt x="115" y="10"/>
                  </a:cubicBezTo>
                  <a:cubicBezTo>
                    <a:pt x="109" y="9"/>
                    <a:pt x="104" y="9"/>
                    <a:pt x="99" y="8"/>
                  </a:cubicBezTo>
                  <a:cubicBezTo>
                    <a:pt x="65" y="3"/>
                    <a:pt x="42" y="0"/>
                    <a:pt x="27" y="0"/>
                  </a:cubicBezTo>
                  <a:cubicBezTo>
                    <a:pt x="6" y="0"/>
                    <a:pt x="2" y="6"/>
                    <a:pt x="1" y="18"/>
                  </a:cubicBezTo>
                  <a:cubicBezTo>
                    <a:pt x="0" y="25"/>
                    <a:pt x="3" y="31"/>
                    <a:pt x="8" y="37"/>
                  </a:cubicBezTo>
                  <a:cubicBezTo>
                    <a:pt x="23" y="53"/>
                    <a:pt x="61" y="64"/>
                    <a:pt x="108" y="64"/>
                  </a:cubicBezTo>
                  <a:cubicBezTo>
                    <a:pt x="152" y="64"/>
                    <a:pt x="184" y="56"/>
                    <a:pt x="218" y="47"/>
                  </a:cubicBezTo>
                  <a:cubicBezTo>
                    <a:pt x="254" y="38"/>
                    <a:pt x="291" y="29"/>
                    <a:pt x="346"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1" name="Freeform 34"/>
            <p:cNvSpPr>
              <a:spLocks/>
            </p:cNvSpPr>
            <p:nvPr userDrawn="1"/>
          </p:nvSpPr>
          <p:spPr bwMode="auto">
            <a:xfrm>
              <a:off x="3424238" y="3930650"/>
              <a:ext cx="1023938" cy="1368425"/>
            </a:xfrm>
            <a:custGeom>
              <a:avLst/>
              <a:gdLst>
                <a:gd name="T0" fmla="*/ 0 w 645"/>
                <a:gd name="T1" fmla="*/ 0 h 862"/>
                <a:gd name="T2" fmla="*/ 640 w 645"/>
                <a:gd name="T3" fmla="*/ 0 h 862"/>
                <a:gd name="T4" fmla="*/ 640 w 645"/>
                <a:gd name="T5" fmla="*/ 134 h 862"/>
                <a:gd name="T6" fmla="*/ 151 w 645"/>
                <a:gd name="T7" fmla="*/ 134 h 862"/>
                <a:gd name="T8" fmla="*/ 151 w 645"/>
                <a:gd name="T9" fmla="*/ 359 h 862"/>
                <a:gd name="T10" fmla="*/ 584 w 645"/>
                <a:gd name="T11" fmla="*/ 359 h 862"/>
                <a:gd name="T12" fmla="*/ 584 w 645"/>
                <a:gd name="T13" fmla="*/ 496 h 862"/>
                <a:gd name="T14" fmla="*/ 151 w 645"/>
                <a:gd name="T15" fmla="*/ 496 h 862"/>
                <a:gd name="T16" fmla="*/ 151 w 645"/>
                <a:gd name="T17" fmla="*/ 727 h 862"/>
                <a:gd name="T18" fmla="*/ 645 w 645"/>
                <a:gd name="T19" fmla="*/ 727 h 862"/>
                <a:gd name="T20" fmla="*/ 645 w 645"/>
                <a:gd name="T21" fmla="*/ 862 h 862"/>
                <a:gd name="T22" fmla="*/ 0 w 645"/>
                <a:gd name="T23" fmla="*/ 862 h 862"/>
                <a:gd name="T24" fmla="*/ 0 w 645"/>
                <a:gd name="T25"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5" h="862">
                  <a:moveTo>
                    <a:pt x="0" y="0"/>
                  </a:moveTo>
                  <a:lnTo>
                    <a:pt x="640" y="0"/>
                  </a:lnTo>
                  <a:lnTo>
                    <a:pt x="640" y="134"/>
                  </a:lnTo>
                  <a:lnTo>
                    <a:pt x="151" y="134"/>
                  </a:lnTo>
                  <a:lnTo>
                    <a:pt x="151" y="359"/>
                  </a:lnTo>
                  <a:lnTo>
                    <a:pt x="584" y="359"/>
                  </a:lnTo>
                  <a:lnTo>
                    <a:pt x="584" y="496"/>
                  </a:lnTo>
                  <a:lnTo>
                    <a:pt x="151" y="496"/>
                  </a:lnTo>
                  <a:lnTo>
                    <a:pt x="151" y="727"/>
                  </a:lnTo>
                  <a:lnTo>
                    <a:pt x="645" y="727"/>
                  </a:lnTo>
                  <a:lnTo>
                    <a:pt x="645" y="862"/>
                  </a:lnTo>
                  <a:lnTo>
                    <a:pt x="0" y="86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2" name="Freeform 35"/>
            <p:cNvSpPr>
              <a:spLocks noEditPoints="1"/>
            </p:cNvSpPr>
            <p:nvPr userDrawn="1"/>
          </p:nvSpPr>
          <p:spPr bwMode="auto">
            <a:xfrm>
              <a:off x="4545013" y="3870325"/>
              <a:ext cx="1069975" cy="1450975"/>
            </a:xfrm>
            <a:custGeom>
              <a:avLst/>
              <a:gdLst>
                <a:gd name="T0" fmla="*/ 0 w 285"/>
                <a:gd name="T1" fmla="*/ 244 h 387"/>
                <a:gd name="T2" fmla="*/ 0 w 285"/>
                <a:gd name="T3" fmla="*/ 243 h 387"/>
                <a:gd name="T4" fmla="*/ 128 w 285"/>
                <a:gd name="T5" fmla="*/ 100 h 387"/>
                <a:gd name="T6" fmla="*/ 222 w 285"/>
                <a:gd name="T7" fmla="*/ 149 h 387"/>
                <a:gd name="T8" fmla="*/ 222 w 285"/>
                <a:gd name="T9" fmla="*/ 0 h 387"/>
                <a:gd name="T10" fmla="*/ 285 w 285"/>
                <a:gd name="T11" fmla="*/ 0 h 387"/>
                <a:gd name="T12" fmla="*/ 285 w 285"/>
                <a:gd name="T13" fmla="*/ 381 h 387"/>
                <a:gd name="T14" fmla="*/ 222 w 285"/>
                <a:gd name="T15" fmla="*/ 381 h 387"/>
                <a:gd name="T16" fmla="*/ 222 w 285"/>
                <a:gd name="T17" fmla="*/ 335 h 387"/>
                <a:gd name="T18" fmla="*/ 128 w 285"/>
                <a:gd name="T19" fmla="*/ 387 h 387"/>
                <a:gd name="T20" fmla="*/ 0 w 285"/>
                <a:gd name="T21" fmla="*/ 244 h 387"/>
                <a:gd name="T22" fmla="*/ 223 w 285"/>
                <a:gd name="T23" fmla="*/ 244 h 387"/>
                <a:gd name="T24" fmla="*/ 223 w 285"/>
                <a:gd name="T25" fmla="*/ 243 h 387"/>
                <a:gd name="T26" fmla="*/ 143 w 285"/>
                <a:gd name="T27" fmla="*/ 155 h 387"/>
                <a:gd name="T28" fmla="*/ 64 w 285"/>
                <a:gd name="T29" fmla="*/ 243 h 387"/>
                <a:gd name="T30" fmla="*/ 64 w 285"/>
                <a:gd name="T31" fmla="*/ 244 h 387"/>
                <a:gd name="T32" fmla="*/ 143 w 285"/>
                <a:gd name="T33" fmla="*/ 332 h 387"/>
                <a:gd name="T34" fmla="*/ 223 w 285"/>
                <a:gd name="T35" fmla="*/ 24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387">
                  <a:moveTo>
                    <a:pt x="0" y="244"/>
                  </a:moveTo>
                  <a:cubicBezTo>
                    <a:pt x="0" y="243"/>
                    <a:pt x="0" y="243"/>
                    <a:pt x="0" y="243"/>
                  </a:cubicBezTo>
                  <a:cubicBezTo>
                    <a:pt x="0" y="152"/>
                    <a:pt x="62" y="100"/>
                    <a:pt x="128" y="100"/>
                  </a:cubicBezTo>
                  <a:cubicBezTo>
                    <a:pt x="173" y="100"/>
                    <a:pt x="202" y="122"/>
                    <a:pt x="222" y="149"/>
                  </a:cubicBezTo>
                  <a:cubicBezTo>
                    <a:pt x="222" y="0"/>
                    <a:pt x="222" y="0"/>
                    <a:pt x="222" y="0"/>
                  </a:cubicBezTo>
                  <a:cubicBezTo>
                    <a:pt x="285" y="0"/>
                    <a:pt x="285" y="0"/>
                    <a:pt x="285" y="0"/>
                  </a:cubicBezTo>
                  <a:cubicBezTo>
                    <a:pt x="285" y="381"/>
                    <a:pt x="285" y="381"/>
                    <a:pt x="285" y="381"/>
                  </a:cubicBezTo>
                  <a:cubicBezTo>
                    <a:pt x="222" y="381"/>
                    <a:pt x="222" y="381"/>
                    <a:pt x="222" y="381"/>
                  </a:cubicBezTo>
                  <a:cubicBezTo>
                    <a:pt x="222" y="335"/>
                    <a:pt x="222" y="335"/>
                    <a:pt x="222" y="335"/>
                  </a:cubicBezTo>
                  <a:cubicBezTo>
                    <a:pt x="202" y="364"/>
                    <a:pt x="173" y="387"/>
                    <a:pt x="128" y="387"/>
                  </a:cubicBezTo>
                  <a:cubicBezTo>
                    <a:pt x="63" y="387"/>
                    <a:pt x="0" y="335"/>
                    <a:pt x="0" y="244"/>
                  </a:cubicBezTo>
                  <a:close/>
                  <a:moveTo>
                    <a:pt x="223" y="244"/>
                  </a:moveTo>
                  <a:cubicBezTo>
                    <a:pt x="223" y="243"/>
                    <a:pt x="223" y="243"/>
                    <a:pt x="223" y="243"/>
                  </a:cubicBezTo>
                  <a:cubicBezTo>
                    <a:pt x="223" y="190"/>
                    <a:pt x="185" y="155"/>
                    <a:pt x="143" y="155"/>
                  </a:cubicBezTo>
                  <a:cubicBezTo>
                    <a:pt x="100" y="155"/>
                    <a:pt x="64" y="188"/>
                    <a:pt x="64" y="243"/>
                  </a:cubicBezTo>
                  <a:cubicBezTo>
                    <a:pt x="64" y="244"/>
                    <a:pt x="64" y="244"/>
                    <a:pt x="64" y="244"/>
                  </a:cubicBezTo>
                  <a:cubicBezTo>
                    <a:pt x="64" y="297"/>
                    <a:pt x="100" y="332"/>
                    <a:pt x="143" y="332"/>
                  </a:cubicBezTo>
                  <a:cubicBezTo>
                    <a:pt x="185" y="332"/>
                    <a:pt x="223" y="297"/>
                    <a:pt x="223" y="2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3" name="Freeform 36"/>
            <p:cNvSpPr>
              <a:spLocks/>
            </p:cNvSpPr>
            <p:nvPr userDrawn="1"/>
          </p:nvSpPr>
          <p:spPr bwMode="auto">
            <a:xfrm>
              <a:off x="5813425" y="4267200"/>
              <a:ext cx="925513" cy="1054100"/>
            </a:xfrm>
            <a:custGeom>
              <a:avLst/>
              <a:gdLst>
                <a:gd name="T0" fmla="*/ 0 w 247"/>
                <a:gd name="T1" fmla="*/ 175 h 281"/>
                <a:gd name="T2" fmla="*/ 0 w 247"/>
                <a:gd name="T3" fmla="*/ 0 h 281"/>
                <a:gd name="T4" fmla="*/ 63 w 247"/>
                <a:gd name="T5" fmla="*/ 0 h 281"/>
                <a:gd name="T6" fmla="*/ 63 w 247"/>
                <a:gd name="T7" fmla="*/ 156 h 281"/>
                <a:gd name="T8" fmla="*/ 122 w 247"/>
                <a:gd name="T9" fmla="*/ 223 h 281"/>
                <a:gd name="T10" fmla="*/ 184 w 247"/>
                <a:gd name="T11" fmla="*/ 155 h 281"/>
                <a:gd name="T12" fmla="*/ 184 w 247"/>
                <a:gd name="T13" fmla="*/ 0 h 281"/>
                <a:gd name="T14" fmla="*/ 247 w 247"/>
                <a:gd name="T15" fmla="*/ 0 h 281"/>
                <a:gd name="T16" fmla="*/ 247 w 247"/>
                <a:gd name="T17" fmla="*/ 275 h 281"/>
                <a:gd name="T18" fmla="*/ 184 w 247"/>
                <a:gd name="T19" fmla="*/ 275 h 281"/>
                <a:gd name="T20" fmla="*/ 184 w 247"/>
                <a:gd name="T21" fmla="*/ 232 h 281"/>
                <a:gd name="T22" fmla="*/ 98 w 247"/>
                <a:gd name="T23" fmla="*/ 281 h 281"/>
                <a:gd name="T24" fmla="*/ 0 w 247"/>
                <a:gd name="T25" fmla="*/ 175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81">
                  <a:moveTo>
                    <a:pt x="0" y="175"/>
                  </a:moveTo>
                  <a:cubicBezTo>
                    <a:pt x="0" y="0"/>
                    <a:pt x="0" y="0"/>
                    <a:pt x="0" y="0"/>
                  </a:cubicBezTo>
                  <a:cubicBezTo>
                    <a:pt x="63" y="0"/>
                    <a:pt x="63" y="0"/>
                    <a:pt x="63" y="0"/>
                  </a:cubicBezTo>
                  <a:cubicBezTo>
                    <a:pt x="63" y="156"/>
                    <a:pt x="63" y="156"/>
                    <a:pt x="63" y="156"/>
                  </a:cubicBezTo>
                  <a:cubicBezTo>
                    <a:pt x="63" y="199"/>
                    <a:pt x="84" y="223"/>
                    <a:pt x="122" y="223"/>
                  </a:cubicBezTo>
                  <a:cubicBezTo>
                    <a:pt x="158" y="223"/>
                    <a:pt x="184" y="198"/>
                    <a:pt x="184" y="155"/>
                  </a:cubicBezTo>
                  <a:cubicBezTo>
                    <a:pt x="184" y="0"/>
                    <a:pt x="184" y="0"/>
                    <a:pt x="184" y="0"/>
                  </a:cubicBezTo>
                  <a:cubicBezTo>
                    <a:pt x="247" y="0"/>
                    <a:pt x="247" y="0"/>
                    <a:pt x="247" y="0"/>
                  </a:cubicBezTo>
                  <a:cubicBezTo>
                    <a:pt x="247" y="275"/>
                    <a:pt x="247" y="275"/>
                    <a:pt x="247" y="275"/>
                  </a:cubicBezTo>
                  <a:cubicBezTo>
                    <a:pt x="184" y="275"/>
                    <a:pt x="184" y="275"/>
                    <a:pt x="184" y="275"/>
                  </a:cubicBezTo>
                  <a:cubicBezTo>
                    <a:pt x="184" y="232"/>
                    <a:pt x="184" y="232"/>
                    <a:pt x="184" y="232"/>
                  </a:cubicBezTo>
                  <a:cubicBezTo>
                    <a:pt x="166" y="258"/>
                    <a:pt x="140" y="281"/>
                    <a:pt x="98" y="281"/>
                  </a:cubicBezTo>
                  <a:cubicBezTo>
                    <a:pt x="36" y="281"/>
                    <a:pt x="0" y="239"/>
                    <a:pt x="0" y="1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4" name="Freeform 37"/>
            <p:cNvSpPr>
              <a:spLocks/>
            </p:cNvSpPr>
            <p:nvPr userDrawn="1"/>
          </p:nvSpPr>
          <p:spPr bwMode="auto">
            <a:xfrm>
              <a:off x="6889750" y="4244975"/>
              <a:ext cx="955675" cy="1076325"/>
            </a:xfrm>
            <a:custGeom>
              <a:avLst/>
              <a:gdLst>
                <a:gd name="T0" fmla="*/ 0 w 255"/>
                <a:gd name="T1" fmla="*/ 145 h 287"/>
                <a:gd name="T2" fmla="*/ 0 w 255"/>
                <a:gd name="T3" fmla="*/ 144 h 287"/>
                <a:gd name="T4" fmla="*/ 144 w 255"/>
                <a:gd name="T5" fmla="*/ 0 h 287"/>
                <a:gd name="T6" fmla="*/ 254 w 255"/>
                <a:gd name="T7" fmla="*/ 47 h 287"/>
                <a:gd name="T8" fmla="*/ 214 w 255"/>
                <a:gd name="T9" fmla="*/ 90 h 287"/>
                <a:gd name="T10" fmla="*/ 143 w 255"/>
                <a:gd name="T11" fmla="*/ 55 h 287"/>
                <a:gd name="T12" fmla="*/ 64 w 255"/>
                <a:gd name="T13" fmla="*/ 143 h 287"/>
                <a:gd name="T14" fmla="*/ 64 w 255"/>
                <a:gd name="T15" fmla="*/ 144 h 287"/>
                <a:gd name="T16" fmla="*/ 146 w 255"/>
                <a:gd name="T17" fmla="*/ 232 h 287"/>
                <a:gd name="T18" fmla="*/ 217 w 255"/>
                <a:gd name="T19" fmla="*/ 198 h 287"/>
                <a:gd name="T20" fmla="*/ 255 w 255"/>
                <a:gd name="T21" fmla="*/ 236 h 287"/>
                <a:gd name="T22" fmla="*/ 143 w 255"/>
                <a:gd name="T23" fmla="*/ 287 h 287"/>
                <a:gd name="T24" fmla="*/ 0 w 255"/>
                <a:gd name="T25" fmla="*/ 14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5" h="287">
                  <a:moveTo>
                    <a:pt x="0" y="145"/>
                  </a:moveTo>
                  <a:cubicBezTo>
                    <a:pt x="0" y="144"/>
                    <a:pt x="0" y="144"/>
                    <a:pt x="0" y="144"/>
                  </a:cubicBezTo>
                  <a:cubicBezTo>
                    <a:pt x="0" y="66"/>
                    <a:pt x="61" y="0"/>
                    <a:pt x="144" y="0"/>
                  </a:cubicBezTo>
                  <a:cubicBezTo>
                    <a:pt x="195" y="0"/>
                    <a:pt x="228" y="19"/>
                    <a:pt x="254" y="47"/>
                  </a:cubicBezTo>
                  <a:cubicBezTo>
                    <a:pt x="214" y="90"/>
                    <a:pt x="214" y="90"/>
                    <a:pt x="214" y="90"/>
                  </a:cubicBezTo>
                  <a:cubicBezTo>
                    <a:pt x="195" y="69"/>
                    <a:pt x="175" y="55"/>
                    <a:pt x="143" y="55"/>
                  </a:cubicBezTo>
                  <a:cubicBezTo>
                    <a:pt x="97" y="55"/>
                    <a:pt x="64" y="95"/>
                    <a:pt x="64" y="143"/>
                  </a:cubicBezTo>
                  <a:cubicBezTo>
                    <a:pt x="64" y="144"/>
                    <a:pt x="64" y="144"/>
                    <a:pt x="64" y="144"/>
                  </a:cubicBezTo>
                  <a:cubicBezTo>
                    <a:pt x="64" y="193"/>
                    <a:pt x="97" y="232"/>
                    <a:pt x="146" y="232"/>
                  </a:cubicBezTo>
                  <a:cubicBezTo>
                    <a:pt x="176" y="232"/>
                    <a:pt x="198" y="219"/>
                    <a:pt x="217" y="198"/>
                  </a:cubicBezTo>
                  <a:cubicBezTo>
                    <a:pt x="255" y="236"/>
                    <a:pt x="255" y="236"/>
                    <a:pt x="255" y="236"/>
                  </a:cubicBezTo>
                  <a:cubicBezTo>
                    <a:pt x="228" y="266"/>
                    <a:pt x="197" y="287"/>
                    <a:pt x="143" y="287"/>
                  </a:cubicBezTo>
                  <a:cubicBezTo>
                    <a:pt x="61" y="287"/>
                    <a:pt x="0" y="223"/>
                    <a:pt x="0" y="1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5" name="Freeform 38"/>
            <p:cNvSpPr>
              <a:spLocks noEditPoints="1"/>
            </p:cNvSpPr>
            <p:nvPr userDrawn="1"/>
          </p:nvSpPr>
          <p:spPr bwMode="auto">
            <a:xfrm>
              <a:off x="7908925" y="4252913"/>
              <a:ext cx="930275" cy="1068388"/>
            </a:xfrm>
            <a:custGeom>
              <a:avLst/>
              <a:gdLst>
                <a:gd name="T0" fmla="*/ 0 w 248"/>
                <a:gd name="T1" fmla="*/ 200 h 285"/>
                <a:gd name="T2" fmla="*/ 0 w 248"/>
                <a:gd name="T3" fmla="*/ 199 h 285"/>
                <a:gd name="T4" fmla="*/ 113 w 248"/>
                <a:gd name="T5" fmla="*/ 110 h 285"/>
                <a:gd name="T6" fmla="*/ 187 w 248"/>
                <a:gd name="T7" fmla="*/ 122 h 285"/>
                <a:gd name="T8" fmla="*/ 187 w 248"/>
                <a:gd name="T9" fmla="*/ 115 h 285"/>
                <a:gd name="T10" fmla="*/ 119 w 248"/>
                <a:gd name="T11" fmla="*/ 55 h 285"/>
                <a:gd name="T12" fmla="*/ 40 w 248"/>
                <a:gd name="T13" fmla="*/ 72 h 285"/>
                <a:gd name="T14" fmla="*/ 24 w 248"/>
                <a:gd name="T15" fmla="*/ 23 h 285"/>
                <a:gd name="T16" fmla="*/ 127 w 248"/>
                <a:gd name="T17" fmla="*/ 0 h 285"/>
                <a:gd name="T18" fmla="*/ 219 w 248"/>
                <a:gd name="T19" fmla="*/ 31 h 285"/>
                <a:gd name="T20" fmla="*/ 248 w 248"/>
                <a:gd name="T21" fmla="*/ 116 h 285"/>
                <a:gd name="T22" fmla="*/ 248 w 248"/>
                <a:gd name="T23" fmla="*/ 279 h 285"/>
                <a:gd name="T24" fmla="*/ 187 w 248"/>
                <a:gd name="T25" fmla="*/ 279 h 285"/>
                <a:gd name="T26" fmla="*/ 187 w 248"/>
                <a:gd name="T27" fmla="*/ 245 h 285"/>
                <a:gd name="T28" fmla="*/ 97 w 248"/>
                <a:gd name="T29" fmla="*/ 285 h 285"/>
                <a:gd name="T30" fmla="*/ 0 w 248"/>
                <a:gd name="T31" fmla="*/ 200 h 285"/>
                <a:gd name="T32" fmla="*/ 188 w 248"/>
                <a:gd name="T33" fmla="*/ 180 h 285"/>
                <a:gd name="T34" fmla="*/ 188 w 248"/>
                <a:gd name="T35" fmla="*/ 161 h 285"/>
                <a:gd name="T36" fmla="*/ 126 w 248"/>
                <a:gd name="T37" fmla="*/ 150 h 285"/>
                <a:gd name="T38" fmla="*/ 61 w 248"/>
                <a:gd name="T39" fmla="*/ 196 h 285"/>
                <a:gd name="T40" fmla="*/ 61 w 248"/>
                <a:gd name="T41" fmla="*/ 197 h 285"/>
                <a:gd name="T42" fmla="*/ 115 w 248"/>
                <a:gd name="T43" fmla="*/ 239 h 285"/>
                <a:gd name="T44" fmla="*/ 188 w 248"/>
                <a:gd name="T45" fmla="*/ 1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8" h="285">
                  <a:moveTo>
                    <a:pt x="0" y="200"/>
                  </a:moveTo>
                  <a:cubicBezTo>
                    <a:pt x="0" y="199"/>
                    <a:pt x="0" y="199"/>
                    <a:pt x="0" y="199"/>
                  </a:cubicBezTo>
                  <a:cubicBezTo>
                    <a:pt x="0" y="139"/>
                    <a:pt x="46" y="110"/>
                    <a:pt x="113" y="110"/>
                  </a:cubicBezTo>
                  <a:cubicBezTo>
                    <a:pt x="144" y="110"/>
                    <a:pt x="166" y="115"/>
                    <a:pt x="187" y="122"/>
                  </a:cubicBezTo>
                  <a:cubicBezTo>
                    <a:pt x="187" y="115"/>
                    <a:pt x="187" y="115"/>
                    <a:pt x="187" y="115"/>
                  </a:cubicBezTo>
                  <a:cubicBezTo>
                    <a:pt x="187" y="76"/>
                    <a:pt x="163" y="55"/>
                    <a:pt x="119" y="55"/>
                  </a:cubicBezTo>
                  <a:cubicBezTo>
                    <a:pt x="88" y="55"/>
                    <a:pt x="65" y="62"/>
                    <a:pt x="40" y="72"/>
                  </a:cubicBezTo>
                  <a:cubicBezTo>
                    <a:pt x="24" y="23"/>
                    <a:pt x="24" y="23"/>
                    <a:pt x="24" y="23"/>
                  </a:cubicBezTo>
                  <a:cubicBezTo>
                    <a:pt x="54" y="9"/>
                    <a:pt x="84" y="0"/>
                    <a:pt x="127" y="0"/>
                  </a:cubicBezTo>
                  <a:cubicBezTo>
                    <a:pt x="169" y="0"/>
                    <a:pt x="199" y="11"/>
                    <a:pt x="219" y="31"/>
                  </a:cubicBezTo>
                  <a:cubicBezTo>
                    <a:pt x="239" y="51"/>
                    <a:pt x="248" y="80"/>
                    <a:pt x="248" y="116"/>
                  </a:cubicBezTo>
                  <a:cubicBezTo>
                    <a:pt x="248" y="279"/>
                    <a:pt x="248" y="279"/>
                    <a:pt x="248" y="279"/>
                  </a:cubicBezTo>
                  <a:cubicBezTo>
                    <a:pt x="187" y="279"/>
                    <a:pt x="187" y="279"/>
                    <a:pt x="187" y="279"/>
                  </a:cubicBezTo>
                  <a:cubicBezTo>
                    <a:pt x="187" y="245"/>
                    <a:pt x="187" y="245"/>
                    <a:pt x="187" y="245"/>
                  </a:cubicBezTo>
                  <a:cubicBezTo>
                    <a:pt x="168" y="267"/>
                    <a:pt x="139" y="285"/>
                    <a:pt x="97" y="285"/>
                  </a:cubicBezTo>
                  <a:cubicBezTo>
                    <a:pt x="46" y="285"/>
                    <a:pt x="0" y="255"/>
                    <a:pt x="0" y="200"/>
                  </a:cubicBezTo>
                  <a:close/>
                  <a:moveTo>
                    <a:pt x="188" y="180"/>
                  </a:moveTo>
                  <a:cubicBezTo>
                    <a:pt x="188" y="161"/>
                    <a:pt x="188" y="161"/>
                    <a:pt x="188" y="161"/>
                  </a:cubicBezTo>
                  <a:cubicBezTo>
                    <a:pt x="172" y="155"/>
                    <a:pt x="151" y="150"/>
                    <a:pt x="126" y="150"/>
                  </a:cubicBezTo>
                  <a:cubicBezTo>
                    <a:pt x="85" y="150"/>
                    <a:pt x="61" y="167"/>
                    <a:pt x="61" y="196"/>
                  </a:cubicBezTo>
                  <a:cubicBezTo>
                    <a:pt x="61" y="197"/>
                    <a:pt x="61" y="197"/>
                    <a:pt x="61" y="197"/>
                  </a:cubicBezTo>
                  <a:cubicBezTo>
                    <a:pt x="61" y="224"/>
                    <a:pt x="85" y="239"/>
                    <a:pt x="115" y="239"/>
                  </a:cubicBezTo>
                  <a:cubicBezTo>
                    <a:pt x="157" y="239"/>
                    <a:pt x="188" y="215"/>
                    <a:pt x="188" y="1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6" name="Freeform 39"/>
            <p:cNvSpPr>
              <a:spLocks/>
            </p:cNvSpPr>
            <p:nvPr userDrawn="1"/>
          </p:nvSpPr>
          <p:spPr bwMode="auto">
            <a:xfrm>
              <a:off x="8943975" y="3983038"/>
              <a:ext cx="646113" cy="1335088"/>
            </a:xfrm>
            <a:custGeom>
              <a:avLst/>
              <a:gdLst>
                <a:gd name="T0" fmla="*/ 35 w 172"/>
                <a:gd name="T1" fmla="*/ 275 h 356"/>
                <a:gd name="T2" fmla="*/ 35 w 172"/>
                <a:gd name="T3" fmla="*/ 130 h 356"/>
                <a:gd name="T4" fmla="*/ 0 w 172"/>
                <a:gd name="T5" fmla="*/ 130 h 356"/>
                <a:gd name="T6" fmla="*/ 0 w 172"/>
                <a:gd name="T7" fmla="*/ 76 h 356"/>
                <a:gd name="T8" fmla="*/ 35 w 172"/>
                <a:gd name="T9" fmla="*/ 76 h 356"/>
                <a:gd name="T10" fmla="*/ 35 w 172"/>
                <a:gd name="T11" fmla="*/ 0 h 356"/>
                <a:gd name="T12" fmla="*/ 98 w 172"/>
                <a:gd name="T13" fmla="*/ 0 h 356"/>
                <a:gd name="T14" fmla="*/ 98 w 172"/>
                <a:gd name="T15" fmla="*/ 76 h 356"/>
                <a:gd name="T16" fmla="*/ 172 w 172"/>
                <a:gd name="T17" fmla="*/ 76 h 356"/>
                <a:gd name="T18" fmla="*/ 172 w 172"/>
                <a:gd name="T19" fmla="*/ 130 h 356"/>
                <a:gd name="T20" fmla="*/ 98 w 172"/>
                <a:gd name="T21" fmla="*/ 130 h 356"/>
                <a:gd name="T22" fmla="*/ 98 w 172"/>
                <a:gd name="T23" fmla="*/ 265 h 356"/>
                <a:gd name="T24" fmla="*/ 132 w 172"/>
                <a:gd name="T25" fmla="*/ 299 h 356"/>
                <a:gd name="T26" fmla="*/ 171 w 172"/>
                <a:gd name="T27" fmla="*/ 290 h 356"/>
                <a:gd name="T28" fmla="*/ 171 w 172"/>
                <a:gd name="T29" fmla="*/ 342 h 356"/>
                <a:gd name="T30" fmla="*/ 114 w 172"/>
                <a:gd name="T31" fmla="*/ 356 h 356"/>
                <a:gd name="T32" fmla="*/ 35 w 172"/>
                <a:gd name="T33" fmla="*/ 27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2" h="356">
                  <a:moveTo>
                    <a:pt x="35" y="275"/>
                  </a:moveTo>
                  <a:cubicBezTo>
                    <a:pt x="35" y="130"/>
                    <a:pt x="35" y="130"/>
                    <a:pt x="35" y="130"/>
                  </a:cubicBezTo>
                  <a:cubicBezTo>
                    <a:pt x="0" y="130"/>
                    <a:pt x="0" y="130"/>
                    <a:pt x="0" y="130"/>
                  </a:cubicBezTo>
                  <a:cubicBezTo>
                    <a:pt x="0" y="76"/>
                    <a:pt x="0" y="76"/>
                    <a:pt x="0" y="76"/>
                  </a:cubicBezTo>
                  <a:cubicBezTo>
                    <a:pt x="35" y="76"/>
                    <a:pt x="35" y="76"/>
                    <a:pt x="35" y="76"/>
                  </a:cubicBezTo>
                  <a:cubicBezTo>
                    <a:pt x="35" y="0"/>
                    <a:pt x="35" y="0"/>
                    <a:pt x="35" y="0"/>
                  </a:cubicBezTo>
                  <a:cubicBezTo>
                    <a:pt x="98" y="0"/>
                    <a:pt x="98" y="0"/>
                    <a:pt x="98" y="0"/>
                  </a:cubicBezTo>
                  <a:cubicBezTo>
                    <a:pt x="98" y="76"/>
                    <a:pt x="98" y="76"/>
                    <a:pt x="98" y="76"/>
                  </a:cubicBezTo>
                  <a:cubicBezTo>
                    <a:pt x="172" y="76"/>
                    <a:pt x="172" y="76"/>
                    <a:pt x="172" y="76"/>
                  </a:cubicBezTo>
                  <a:cubicBezTo>
                    <a:pt x="172" y="130"/>
                    <a:pt x="172" y="130"/>
                    <a:pt x="172" y="130"/>
                  </a:cubicBezTo>
                  <a:cubicBezTo>
                    <a:pt x="98" y="130"/>
                    <a:pt x="98" y="130"/>
                    <a:pt x="98" y="130"/>
                  </a:cubicBezTo>
                  <a:cubicBezTo>
                    <a:pt x="98" y="265"/>
                    <a:pt x="98" y="265"/>
                    <a:pt x="98" y="265"/>
                  </a:cubicBezTo>
                  <a:cubicBezTo>
                    <a:pt x="98" y="290"/>
                    <a:pt x="110" y="299"/>
                    <a:pt x="132" y="299"/>
                  </a:cubicBezTo>
                  <a:cubicBezTo>
                    <a:pt x="146" y="299"/>
                    <a:pt x="158" y="296"/>
                    <a:pt x="171" y="290"/>
                  </a:cubicBezTo>
                  <a:cubicBezTo>
                    <a:pt x="171" y="342"/>
                    <a:pt x="171" y="342"/>
                    <a:pt x="171" y="342"/>
                  </a:cubicBezTo>
                  <a:cubicBezTo>
                    <a:pt x="155" y="351"/>
                    <a:pt x="138" y="356"/>
                    <a:pt x="114" y="356"/>
                  </a:cubicBezTo>
                  <a:cubicBezTo>
                    <a:pt x="68" y="356"/>
                    <a:pt x="35" y="335"/>
                    <a:pt x="35" y="2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7" name="Freeform 40"/>
            <p:cNvSpPr>
              <a:spLocks noEditPoints="1"/>
            </p:cNvSpPr>
            <p:nvPr userDrawn="1"/>
          </p:nvSpPr>
          <p:spPr bwMode="auto">
            <a:xfrm>
              <a:off x="9747250" y="3884613"/>
              <a:ext cx="255588" cy="1414463"/>
            </a:xfrm>
            <a:custGeom>
              <a:avLst/>
              <a:gdLst>
                <a:gd name="T0" fmla="*/ 0 w 161"/>
                <a:gd name="T1" fmla="*/ 0 h 891"/>
                <a:gd name="T2" fmla="*/ 161 w 161"/>
                <a:gd name="T3" fmla="*/ 0 h 891"/>
                <a:gd name="T4" fmla="*/ 161 w 161"/>
                <a:gd name="T5" fmla="*/ 142 h 891"/>
                <a:gd name="T6" fmla="*/ 0 w 161"/>
                <a:gd name="T7" fmla="*/ 142 h 891"/>
                <a:gd name="T8" fmla="*/ 0 w 161"/>
                <a:gd name="T9" fmla="*/ 0 h 891"/>
                <a:gd name="T10" fmla="*/ 5 w 161"/>
                <a:gd name="T11" fmla="*/ 241 h 891"/>
                <a:gd name="T12" fmla="*/ 154 w 161"/>
                <a:gd name="T13" fmla="*/ 241 h 891"/>
                <a:gd name="T14" fmla="*/ 154 w 161"/>
                <a:gd name="T15" fmla="*/ 891 h 891"/>
                <a:gd name="T16" fmla="*/ 5 w 161"/>
                <a:gd name="T17" fmla="*/ 891 h 891"/>
                <a:gd name="T18" fmla="*/ 5 w 161"/>
                <a:gd name="T19" fmla="*/ 24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1" h="891">
                  <a:moveTo>
                    <a:pt x="0" y="0"/>
                  </a:moveTo>
                  <a:lnTo>
                    <a:pt x="161" y="0"/>
                  </a:lnTo>
                  <a:lnTo>
                    <a:pt x="161" y="142"/>
                  </a:lnTo>
                  <a:lnTo>
                    <a:pt x="0" y="142"/>
                  </a:lnTo>
                  <a:lnTo>
                    <a:pt x="0" y="0"/>
                  </a:lnTo>
                  <a:close/>
                  <a:moveTo>
                    <a:pt x="5" y="241"/>
                  </a:moveTo>
                  <a:lnTo>
                    <a:pt x="154" y="241"/>
                  </a:lnTo>
                  <a:lnTo>
                    <a:pt x="154" y="891"/>
                  </a:lnTo>
                  <a:lnTo>
                    <a:pt x="5" y="891"/>
                  </a:lnTo>
                  <a:lnTo>
                    <a:pt x="5" y="2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8" name="Freeform 41"/>
            <p:cNvSpPr>
              <a:spLocks noEditPoints="1"/>
            </p:cNvSpPr>
            <p:nvPr userDrawn="1"/>
          </p:nvSpPr>
          <p:spPr bwMode="auto">
            <a:xfrm>
              <a:off x="10155238" y="4244975"/>
              <a:ext cx="1103313" cy="1076325"/>
            </a:xfrm>
            <a:custGeom>
              <a:avLst/>
              <a:gdLst>
                <a:gd name="T0" fmla="*/ 0 w 294"/>
                <a:gd name="T1" fmla="*/ 145 h 287"/>
                <a:gd name="T2" fmla="*/ 0 w 294"/>
                <a:gd name="T3" fmla="*/ 144 h 287"/>
                <a:gd name="T4" fmla="*/ 147 w 294"/>
                <a:gd name="T5" fmla="*/ 0 h 287"/>
                <a:gd name="T6" fmla="*/ 294 w 294"/>
                <a:gd name="T7" fmla="*/ 143 h 287"/>
                <a:gd name="T8" fmla="*/ 294 w 294"/>
                <a:gd name="T9" fmla="*/ 144 h 287"/>
                <a:gd name="T10" fmla="*/ 146 w 294"/>
                <a:gd name="T11" fmla="*/ 287 h 287"/>
                <a:gd name="T12" fmla="*/ 0 w 294"/>
                <a:gd name="T13" fmla="*/ 145 h 287"/>
                <a:gd name="T14" fmla="*/ 231 w 294"/>
                <a:gd name="T15" fmla="*/ 145 h 287"/>
                <a:gd name="T16" fmla="*/ 231 w 294"/>
                <a:gd name="T17" fmla="*/ 144 h 287"/>
                <a:gd name="T18" fmla="*/ 146 w 294"/>
                <a:gd name="T19" fmla="*/ 55 h 287"/>
                <a:gd name="T20" fmla="*/ 63 w 294"/>
                <a:gd name="T21" fmla="*/ 143 h 287"/>
                <a:gd name="T22" fmla="*/ 63 w 294"/>
                <a:gd name="T23" fmla="*/ 144 h 287"/>
                <a:gd name="T24" fmla="*/ 147 w 294"/>
                <a:gd name="T25" fmla="*/ 232 h 287"/>
                <a:gd name="T26" fmla="*/ 231 w 294"/>
                <a:gd name="T27" fmla="*/ 14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4" h="287">
                  <a:moveTo>
                    <a:pt x="0" y="145"/>
                  </a:moveTo>
                  <a:cubicBezTo>
                    <a:pt x="0" y="144"/>
                    <a:pt x="0" y="144"/>
                    <a:pt x="0" y="144"/>
                  </a:cubicBezTo>
                  <a:cubicBezTo>
                    <a:pt x="0" y="65"/>
                    <a:pt x="63" y="0"/>
                    <a:pt x="147" y="0"/>
                  </a:cubicBezTo>
                  <a:cubicBezTo>
                    <a:pt x="232" y="0"/>
                    <a:pt x="294" y="64"/>
                    <a:pt x="294" y="143"/>
                  </a:cubicBezTo>
                  <a:cubicBezTo>
                    <a:pt x="294" y="144"/>
                    <a:pt x="294" y="144"/>
                    <a:pt x="294" y="144"/>
                  </a:cubicBezTo>
                  <a:cubicBezTo>
                    <a:pt x="294" y="222"/>
                    <a:pt x="231" y="287"/>
                    <a:pt x="146" y="287"/>
                  </a:cubicBezTo>
                  <a:cubicBezTo>
                    <a:pt x="62" y="287"/>
                    <a:pt x="0" y="223"/>
                    <a:pt x="0" y="145"/>
                  </a:cubicBezTo>
                  <a:close/>
                  <a:moveTo>
                    <a:pt x="231" y="145"/>
                  </a:moveTo>
                  <a:cubicBezTo>
                    <a:pt x="231" y="144"/>
                    <a:pt x="231" y="144"/>
                    <a:pt x="231" y="144"/>
                  </a:cubicBezTo>
                  <a:cubicBezTo>
                    <a:pt x="231" y="95"/>
                    <a:pt x="196" y="55"/>
                    <a:pt x="146" y="55"/>
                  </a:cubicBezTo>
                  <a:cubicBezTo>
                    <a:pt x="96" y="55"/>
                    <a:pt x="63" y="95"/>
                    <a:pt x="63" y="143"/>
                  </a:cubicBezTo>
                  <a:cubicBezTo>
                    <a:pt x="63" y="144"/>
                    <a:pt x="63" y="144"/>
                    <a:pt x="63" y="144"/>
                  </a:cubicBezTo>
                  <a:cubicBezTo>
                    <a:pt x="63" y="192"/>
                    <a:pt x="98" y="232"/>
                    <a:pt x="147" y="232"/>
                  </a:cubicBezTo>
                  <a:cubicBezTo>
                    <a:pt x="198" y="232"/>
                    <a:pt x="231" y="192"/>
                    <a:pt x="231" y="1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9" name="Freeform 42"/>
            <p:cNvSpPr>
              <a:spLocks/>
            </p:cNvSpPr>
            <p:nvPr userDrawn="1"/>
          </p:nvSpPr>
          <p:spPr bwMode="auto">
            <a:xfrm>
              <a:off x="11407775" y="4244975"/>
              <a:ext cx="930275" cy="1054100"/>
            </a:xfrm>
            <a:custGeom>
              <a:avLst/>
              <a:gdLst>
                <a:gd name="T0" fmla="*/ 0 w 248"/>
                <a:gd name="T1" fmla="*/ 6 h 281"/>
                <a:gd name="T2" fmla="*/ 64 w 248"/>
                <a:gd name="T3" fmla="*/ 6 h 281"/>
                <a:gd name="T4" fmla="*/ 64 w 248"/>
                <a:gd name="T5" fmla="*/ 48 h 281"/>
                <a:gd name="T6" fmla="*/ 150 w 248"/>
                <a:gd name="T7" fmla="*/ 0 h 281"/>
                <a:gd name="T8" fmla="*/ 248 w 248"/>
                <a:gd name="T9" fmla="*/ 105 h 281"/>
                <a:gd name="T10" fmla="*/ 248 w 248"/>
                <a:gd name="T11" fmla="*/ 281 h 281"/>
                <a:gd name="T12" fmla="*/ 184 w 248"/>
                <a:gd name="T13" fmla="*/ 281 h 281"/>
                <a:gd name="T14" fmla="*/ 184 w 248"/>
                <a:gd name="T15" fmla="*/ 125 h 281"/>
                <a:gd name="T16" fmla="*/ 126 w 248"/>
                <a:gd name="T17" fmla="*/ 57 h 281"/>
                <a:gd name="T18" fmla="*/ 64 w 248"/>
                <a:gd name="T19" fmla="*/ 126 h 281"/>
                <a:gd name="T20" fmla="*/ 64 w 248"/>
                <a:gd name="T21" fmla="*/ 281 h 281"/>
                <a:gd name="T22" fmla="*/ 0 w 248"/>
                <a:gd name="T23" fmla="*/ 281 h 281"/>
                <a:gd name="T24" fmla="*/ 0 w 248"/>
                <a:gd name="T25" fmla="*/ 6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8" h="281">
                  <a:moveTo>
                    <a:pt x="0" y="6"/>
                  </a:moveTo>
                  <a:cubicBezTo>
                    <a:pt x="64" y="6"/>
                    <a:pt x="64" y="6"/>
                    <a:pt x="64" y="6"/>
                  </a:cubicBezTo>
                  <a:cubicBezTo>
                    <a:pt x="64" y="48"/>
                    <a:pt x="64" y="48"/>
                    <a:pt x="64" y="48"/>
                  </a:cubicBezTo>
                  <a:cubicBezTo>
                    <a:pt x="81" y="22"/>
                    <a:pt x="107" y="0"/>
                    <a:pt x="150" y="0"/>
                  </a:cubicBezTo>
                  <a:cubicBezTo>
                    <a:pt x="212" y="0"/>
                    <a:pt x="248" y="42"/>
                    <a:pt x="248" y="105"/>
                  </a:cubicBezTo>
                  <a:cubicBezTo>
                    <a:pt x="248" y="281"/>
                    <a:pt x="248" y="281"/>
                    <a:pt x="248" y="281"/>
                  </a:cubicBezTo>
                  <a:cubicBezTo>
                    <a:pt x="184" y="281"/>
                    <a:pt x="184" y="281"/>
                    <a:pt x="184" y="281"/>
                  </a:cubicBezTo>
                  <a:cubicBezTo>
                    <a:pt x="184" y="125"/>
                    <a:pt x="184" y="125"/>
                    <a:pt x="184" y="125"/>
                  </a:cubicBezTo>
                  <a:cubicBezTo>
                    <a:pt x="184" y="82"/>
                    <a:pt x="163" y="57"/>
                    <a:pt x="126" y="57"/>
                  </a:cubicBezTo>
                  <a:cubicBezTo>
                    <a:pt x="89" y="57"/>
                    <a:pt x="64" y="83"/>
                    <a:pt x="64" y="126"/>
                  </a:cubicBezTo>
                  <a:cubicBezTo>
                    <a:pt x="64" y="281"/>
                    <a:pt x="64" y="281"/>
                    <a:pt x="64" y="281"/>
                  </a:cubicBezTo>
                  <a:cubicBezTo>
                    <a:pt x="0" y="281"/>
                    <a:pt x="0" y="281"/>
                    <a:pt x="0" y="281"/>
                  </a:cubicBez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grpSp>
      <p:cxnSp>
        <p:nvCxnSpPr>
          <p:cNvPr id="1045" name="Straight Connector 1044"/>
          <p:cNvCxnSpPr/>
          <p:nvPr userDrawn="1"/>
        </p:nvCxnSpPr>
        <p:spPr>
          <a:xfrm>
            <a:off x="395536" y="2813127"/>
            <a:ext cx="496855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47" name="Oval 1046"/>
          <p:cNvSpPr/>
          <p:nvPr userDrawn="1"/>
        </p:nvSpPr>
        <p:spPr>
          <a:xfrm>
            <a:off x="5364088" y="2381079"/>
            <a:ext cx="864096" cy="8640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9" name="Date Placeholder 38"/>
          <p:cNvSpPr>
            <a:spLocks noGrp="1"/>
          </p:cNvSpPr>
          <p:nvPr>
            <p:ph type="dt" sz="half" idx="10"/>
          </p:nvPr>
        </p:nvSpPr>
        <p:spPr/>
        <p:txBody>
          <a:bodyPr/>
          <a:lstStyle>
            <a:lvl1pPr>
              <a:defRPr>
                <a:solidFill>
                  <a:schemeClr val="bg1"/>
                </a:solidFill>
              </a:defRPr>
            </a:lvl1pPr>
          </a:lstStyle>
          <a:p>
            <a:fld id="{546E0129-E971-414F-9C50-133062B87FFC}" type="datetime4">
              <a:rPr lang="en-AU" smtClean="0"/>
              <a:t>September 22, 2016</a:t>
            </a:fld>
            <a:endParaRPr lang="en-AU" dirty="0"/>
          </a:p>
        </p:txBody>
      </p:sp>
      <p:sp>
        <p:nvSpPr>
          <p:cNvPr id="40" name="Footer Placeholder 39"/>
          <p:cNvSpPr>
            <a:spLocks noGrp="1"/>
          </p:cNvSpPr>
          <p:nvPr>
            <p:ph type="ftr" sz="quarter" idx="11"/>
          </p:nvPr>
        </p:nvSpPr>
        <p:spPr>
          <a:xfrm>
            <a:off x="395536" y="4749626"/>
            <a:ext cx="2736305" cy="273844"/>
          </a:xfrm>
        </p:spPr>
        <p:txBody>
          <a:bodyPr/>
          <a:lstStyle>
            <a:lvl1pPr>
              <a:defRPr>
                <a:solidFill>
                  <a:schemeClr val="bg1"/>
                </a:solidFill>
              </a:defRPr>
            </a:lvl1pPr>
          </a:lstStyle>
          <a:p>
            <a:r>
              <a:rPr lang="en-AU" dirty="0" smtClean="0"/>
              <a:t>© NSW Department of Education | </a:t>
            </a:r>
            <a:r>
              <a:rPr lang="en-US" dirty="0" smtClean="0"/>
              <a:t>Document title</a:t>
            </a:r>
            <a:endParaRPr lang="en-AU" dirty="0"/>
          </a:p>
        </p:txBody>
      </p:sp>
      <p:sp>
        <p:nvSpPr>
          <p:cNvPr id="41" name="Slide Number Placeholder 40"/>
          <p:cNvSpPr>
            <a:spLocks noGrp="1"/>
          </p:cNvSpPr>
          <p:nvPr>
            <p:ph type="sldNum" sz="quarter" idx="12"/>
          </p:nvPr>
        </p:nvSpPr>
        <p:spPr/>
        <p:txBody>
          <a:bodyPr/>
          <a:lstStyle>
            <a:lvl1pPr>
              <a:defRPr>
                <a:solidFill>
                  <a:schemeClr val="bg1"/>
                </a:solidFill>
              </a:defRPr>
            </a:lvl1pPr>
          </a:lstStyle>
          <a:p>
            <a:r>
              <a:rPr lang="en-AU" dirty="0" smtClean="0"/>
              <a:t>Page </a:t>
            </a:r>
            <a:fld id="{4A2A1DA9-8CAF-4BCA-B496-545B076AED2D}" type="slidenum">
              <a:rPr lang="en-AU" smtClean="0"/>
              <a:pPr/>
              <a:t>‹#›</a:t>
            </a:fld>
            <a:endParaRPr lang="en-AU" dirty="0"/>
          </a:p>
        </p:txBody>
      </p:sp>
      <p:grpSp>
        <p:nvGrpSpPr>
          <p:cNvPr id="49" name="Group 48"/>
          <p:cNvGrpSpPr/>
          <p:nvPr userDrawn="1"/>
        </p:nvGrpSpPr>
        <p:grpSpPr>
          <a:xfrm>
            <a:off x="5599767" y="2686542"/>
            <a:ext cx="392738" cy="253170"/>
            <a:chOff x="5503863" y="2646363"/>
            <a:chExt cx="576262" cy="371476"/>
          </a:xfrm>
          <a:solidFill>
            <a:schemeClr val="bg1"/>
          </a:solidFill>
        </p:grpSpPr>
        <p:sp>
          <p:nvSpPr>
            <p:cNvPr id="50"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51"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52"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90"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grpSp>
    </p:spTree>
    <p:extLst>
      <p:ext uri="{BB962C8B-B14F-4D97-AF65-F5344CB8AC3E}">
        <p14:creationId xmlns:p14="http://schemas.microsoft.com/office/powerpoint/2010/main" val="441332702"/>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23" name="Picture 44"/>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36214" r="32686" b="10140"/>
          <a:stretch/>
        </p:blipFill>
        <p:spPr bwMode="auto">
          <a:xfrm>
            <a:off x="6300192" y="2156"/>
            <a:ext cx="2843808" cy="5141344"/>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userDrawn="1"/>
        </p:nvSpPr>
        <p:spPr>
          <a:xfrm>
            <a:off x="6300192" y="0"/>
            <a:ext cx="2843808" cy="51435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13" name="Straight Connector 12"/>
          <p:cNvCxnSpPr/>
          <p:nvPr userDrawn="1"/>
        </p:nvCxnSpPr>
        <p:spPr>
          <a:xfrm>
            <a:off x="6300192" y="987574"/>
            <a:ext cx="23042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395536" y="267494"/>
            <a:ext cx="5616624" cy="709587"/>
          </a:xfrm>
        </p:spPr>
        <p:txBody>
          <a:bodyPr/>
          <a:lstStyle/>
          <a:p>
            <a:r>
              <a:rPr lang="en-US" dirty="0" smtClean="0"/>
              <a:t>Click to edit Master title style</a:t>
            </a:r>
            <a:endParaRPr lang="en-AU" dirty="0"/>
          </a:p>
        </p:txBody>
      </p:sp>
      <p:sp>
        <p:nvSpPr>
          <p:cNvPr id="3" name="Content Placeholder 2"/>
          <p:cNvSpPr>
            <a:spLocks noGrp="1"/>
          </p:cNvSpPr>
          <p:nvPr>
            <p:ph idx="1"/>
          </p:nvPr>
        </p:nvSpPr>
        <p:spPr>
          <a:xfrm>
            <a:off x="395536" y="1200150"/>
            <a:ext cx="5616624" cy="3531839"/>
          </a:xfrm>
        </p:spPr>
        <p:txBody>
          <a:bodyPr>
            <a:normAutofit/>
          </a:bodyPr>
          <a:lstStyle>
            <a:lvl1pPr>
              <a:defRPr sz="1100"/>
            </a:lvl1pPr>
            <a:lvl2pPr>
              <a:defRPr sz="1000"/>
            </a:lvl2pPr>
            <a:lvl3pPr>
              <a:defRPr sz="1000"/>
            </a:lvl3pPr>
            <a:lvl4pPr>
              <a:defRPr sz="900"/>
            </a:lvl4pPr>
            <a:lvl5pPr>
              <a:defRPr sz="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20" name="Date Placeholder 19"/>
          <p:cNvSpPr>
            <a:spLocks noGrp="1"/>
          </p:cNvSpPr>
          <p:nvPr>
            <p:ph type="dt" sz="half" idx="10"/>
          </p:nvPr>
        </p:nvSpPr>
        <p:spPr/>
        <p:txBody>
          <a:bodyPr/>
          <a:lstStyle>
            <a:lvl1pPr>
              <a:defRPr>
                <a:solidFill>
                  <a:schemeClr val="bg1"/>
                </a:solidFill>
              </a:defRPr>
            </a:lvl1pPr>
          </a:lstStyle>
          <a:p>
            <a:fld id="{4F738D1B-B7CB-48AB-828E-3BBC5D4A4907}" type="datetime4">
              <a:rPr lang="en-AU" smtClean="0"/>
              <a:t>September 22, 2016</a:t>
            </a:fld>
            <a:endParaRPr lang="en-AU" dirty="0"/>
          </a:p>
        </p:txBody>
      </p:sp>
      <p:sp>
        <p:nvSpPr>
          <p:cNvPr id="21" name="Footer Placeholder 20"/>
          <p:cNvSpPr>
            <a:spLocks noGrp="1"/>
          </p:cNvSpPr>
          <p:nvPr>
            <p:ph type="ftr" sz="quarter" idx="11"/>
          </p:nvPr>
        </p:nvSpPr>
        <p:spPr/>
        <p:txBody>
          <a:bodyPr/>
          <a:lstStyle/>
          <a:p>
            <a:r>
              <a:rPr lang="en-AU" dirty="0" smtClean="0"/>
              <a:t>© NSW Department of Education | Document title</a:t>
            </a:r>
            <a:endParaRPr lang="en-AU" dirty="0"/>
          </a:p>
        </p:txBody>
      </p:sp>
      <p:sp>
        <p:nvSpPr>
          <p:cNvPr id="22" name="Slide Number Placeholder 21"/>
          <p:cNvSpPr>
            <a:spLocks noGrp="1"/>
          </p:cNvSpPr>
          <p:nvPr>
            <p:ph type="sldNum" sz="quarter" idx="12"/>
          </p:nvPr>
        </p:nvSpPr>
        <p:spPr/>
        <p:txBody>
          <a:bodyPr/>
          <a:lstStyle/>
          <a:p>
            <a:r>
              <a:rPr lang="en-AU" dirty="0"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3096297407"/>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16" name="Rectangle 15"/>
          <p:cNvSpPr/>
          <p:nvPr userDrawn="1"/>
        </p:nvSpPr>
        <p:spPr>
          <a:xfrm>
            <a:off x="0" y="4555926"/>
            <a:ext cx="9144000" cy="669166"/>
          </a:xfrm>
          <a:prstGeom prst="rect">
            <a:avLst/>
          </a:prstGeom>
          <a:solidFill>
            <a:srgbClr val="425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2" name="Rectangle 11"/>
          <p:cNvSpPr/>
          <p:nvPr userDrawn="1"/>
        </p:nvSpPr>
        <p:spPr>
          <a:xfrm>
            <a:off x="0" y="0"/>
            <a:ext cx="9144000" cy="1707654"/>
          </a:xfrm>
          <a:prstGeom prst="rect">
            <a:avLst/>
          </a:prstGeom>
          <a:solidFill>
            <a:srgbClr val="00AB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pic>
        <p:nvPicPr>
          <p:cNvPr id="4098" name="Picture 2" descr="C:\Users\johnAq\Desktop\images\DoE_Corporate_PPT_2015_Page_05_Image_0001.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5501" b="5501"/>
          <a:stretch/>
        </p:blipFill>
        <p:spPr bwMode="auto">
          <a:xfrm>
            <a:off x="0" y="1707654"/>
            <a:ext cx="9144000" cy="2848272"/>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p:cNvSpPr>
            <a:spLocks noGrp="1"/>
          </p:cNvSpPr>
          <p:nvPr>
            <p:ph type="body" idx="1"/>
          </p:nvPr>
        </p:nvSpPr>
        <p:spPr>
          <a:xfrm>
            <a:off x="395537" y="1059582"/>
            <a:ext cx="7272808" cy="648072"/>
          </a:xfrm>
        </p:spPr>
        <p:txBody>
          <a:bodyPr lIns="0" anchor="t">
            <a:normAutofit/>
          </a:bodyPr>
          <a:lstStyle>
            <a:lvl1pPr marL="0" indent="0">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cxnSp>
        <p:nvCxnSpPr>
          <p:cNvPr id="11" name="Straight Connector 10"/>
          <p:cNvCxnSpPr>
            <a:endCxn id="14" idx="2"/>
          </p:cNvCxnSpPr>
          <p:nvPr userDrawn="1"/>
        </p:nvCxnSpPr>
        <p:spPr>
          <a:xfrm>
            <a:off x="395536" y="987574"/>
            <a:ext cx="741682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Oval 13"/>
          <p:cNvSpPr/>
          <p:nvPr userDrawn="1"/>
        </p:nvSpPr>
        <p:spPr>
          <a:xfrm>
            <a:off x="7812360" y="555526"/>
            <a:ext cx="864096" cy="8640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9" name="Title 18"/>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AU" dirty="0"/>
          </a:p>
        </p:txBody>
      </p:sp>
      <p:sp>
        <p:nvSpPr>
          <p:cNvPr id="20" name="Date Placeholder 19"/>
          <p:cNvSpPr>
            <a:spLocks noGrp="1"/>
          </p:cNvSpPr>
          <p:nvPr>
            <p:ph type="dt" sz="half" idx="10"/>
          </p:nvPr>
        </p:nvSpPr>
        <p:spPr/>
        <p:txBody>
          <a:bodyPr/>
          <a:lstStyle>
            <a:lvl1pPr>
              <a:defRPr>
                <a:solidFill>
                  <a:schemeClr val="bg1"/>
                </a:solidFill>
              </a:defRPr>
            </a:lvl1pPr>
          </a:lstStyle>
          <a:p>
            <a:fld id="{2624536D-FED3-495B-B3FE-54ED69616E85}" type="datetime4">
              <a:rPr lang="en-AU" smtClean="0"/>
              <a:t>September 22, 2016</a:t>
            </a:fld>
            <a:endParaRPr lang="en-AU" dirty="0"/>
          </a:p>
        </p:txBody>
      </p:sp>
      <p:sp>
        <p:nvSpPr>
          <p:cNvPr id="21" name="Footer Placeholder 20"/>
          <p:cNvSpPr>
            <a:spLocks noGrp="1"/>
          </p:cNvSpPr>
          <p:nvPr>
            <p:ph type="ftr" sz="quarter" idx="11"/>
          </p:nvPr>
        </p:nvSpPr>
        <p:spPr/>
        <p:txBody>
          <a:bodyPr/>
          <a:lstStyle>
            <a:lvl1pPr>
              <a:defRPr>
                <a:solidFill>
                  <a:schemeClr val="bg1"/>
                </a:solidFill>
              </a:defRPr>
            </a:lvl1pPr>
          </a:lstStyle>
          <a:p>
            <a:r>
              <a:rPr lang="en-AU" dirty="0" smtClean="0"/>
              <a:t>© NSW Department of Education | </a:t>
            </a:r>
            <a:r>
              <a:rPr lang="en-US" dirty="0" smtClean="0"/>
              <a:t>Document title</a:t>
            </a:r>
            <a:endParaRPr lang="en-AU" dirty="0"/>
          </a:p>
        </p:txBody>
      </p:sp>
      <p:sp>
        <p:nvSpPr>
          <p:cNvPr id="22" name="Slide Number Placeholder 21"/>
          <p:cNvSpPr>
            <a:spLocks noGrp="1"/>
          </p:cNvSpPr>
          <p:nvPr>
            <p:ph type="sldNum" sz="quarter" idx="12"/>
          </p:nvPr>
        </p:nvSpPr>
        <p:spPr/>
        <p:txBody>
          <a:bodyPr/>
          <a:lstStyle>
            <a:lvl1pPr>
              <a:defRPr>
                <a:solidFill>
                  <a:schemeClr val="bg1"/>
                </a:solidFill>
              </a:defRPr>
            </a:lvl1pPr>
          </a:lstStyle>
          <a:p>
            <a:r>
              <a:rPr lang="en-AU" dirty="0" smtClean="0"/>
              <a:t>Page </a:t>
            </a:r>
            <a:fld id="{4A2A1DA9-8CAF-4BCA-B496-545B076AED2D}" type="slidenum">
              <a:rPr lang="en-AU" smtClean="0"/>
              <a:pPr/>
              <a:t>‹#›</a:t>
            </a:fld>
            <a:endParaRPr lang="en-AU" dirty="0"/>
          </a:p>
        </p:txBody>
      </p:sp>
      <p:grpSp>
        <p:nvGrpSpPr>
          <p:cNvPr id="13" name="Group 12"/>
          <p:cNvGrpSpPr/>
          <p:nvPr userDrawn="1"/>
        </p:nvGrpSpPr>
        <p:grpSpPr>
          <a:xfrm>
            <a:off x="8048039" y="853827"/>
            <a:ext cx="392738" cy="253170"/>
            <a:chOff x="5503863" y="2646363"/>
            <a:chExt cx="576262" cy="371476"/>
          </a:xfrm>
          <a:solidFill>
            <a:schemeClr val="bg1"/>
          </a:solidFill>
        </p:grpSpPr>
        <p:sp>
          <p:nvSpPr>
            <p:cNvPr id="15"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17"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18"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23"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grpSp>
    </p:spTree>
    <p:extLst>
      <p:ext uri="{BB962C8B-B14F-4D97-AF65-F5344CB8AC3E}">
        <p14:creationId xmlns:p14="http://schemas.microsoft.com/office/powerpoint/2010/main" val="3598863502"/>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AU"/>
          </a:p>
        </p:txBody>
      </p:sp>
      <p:cxnSp>
        <p:nvCxnSpPr>
          <p:cNvPr id="12" name="Straight Connector 11"/>
          <p:cNvCxnSpPr/>
          <p:nvPr userDrawn="1"/>
        </p:nvCxnSpPr>
        <p:spPr>
          <a:xfrm>
            <a:off x="395536" y="987574"/>
            <a:ext cx="82809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Date Placeholder 12"/>
          <p:cNvSpPr>
            <a:spLocks noGrp="1"/>
          </p:cNvSpPr>
          <p:nvPr>
            <p:ph type="dt" sz="half" idx="10"/>
          </p:nvPr>
        </p:nvSpPr>
        <p:spPr/>
        <p:txBody>
          <a:bodyPr/>
          <a:lstStyle>
            <a:lvl1pPr>
              <a:defRPr>
                <a:solidFill>
                  <a:schemeClr val="bg1"/>
                </a:solidFill>
              </a:defRPr>
            </a:lvl1pPr>
          </a:lstStyle>
          <a:p>
            <a:fld id="{E3770954-29DF-465D-BED8-DA6A97ADF9AF}" type="datetime4">
              <a:rPr lang="en-AU" smtClean="0"/>
              <a:t>September 22, 2016</a:t>
            </a:fld>
            <a:endParaRPr lang="en-AU" dirty="0"/>
          </a:p>
        </p:txBody>
      </p:sp>
      <p:sp>
        <p:nvSpPr>
          <p:cNvPr id="14" name="Footer Placeholder 13"/>
          <p:cNvSpPr>
            <a:spLocks noGrp="1"/>
          </p:cNvSpPr>
          <p:nvPr>
            <p:ph type="ftr" sz="quarter" idx="11"/>
          </p:nvPr>
        </p:nvSpPr>
        <p:spPr/>
        <p:txBody>
          <a:bodyPr/>
          <a:lstStyle>
            <a:lvl1pPr>
              <a:defRPr>
                <a:solidFill>
                  <a:schemeClr val="bg1"/>
                </a:solidFill>
              </a:defRPr>
            </a:lvl1pPr>
          </a:lstStyle>
          <a:p>
            <a:r>
              <a:rPr lang="en-AU" dirty="0" smtClean="0"/>
              <a:t>© NSW Department of Education | </a:t>
            </a:r>
            <a:r>
              <a:rPr lang="en-US" dirty="0" smtClean="0"/>
              <a:t>Document title</a:t>
            </a:r>
            <a:endParaRPr lang="en-AU" dirty="0"/>
          </a:p>
        </p:txBody>
      </p:sp>
      <p:sp>
        <p:nvSpPr>
          <p:cNvPr id="15" name="Slide Number Placeholder 14"/>
          <p:cNvSpPr>
            <a:spLocks noGrp="1"/>
          </p:cNvSpPr>
          <p:nvPr>
            <p:ph type="sldNum" sz="quarter" idx="12"/>
          </p:nvPr>
        </p:nvSpPr>
        <p:spPr/>
        <p:txBody>
          <a:bodyPr/>
          <a:lstStyle>
            <a:lvl1pPr>
              <a:defRPr>
                <a:solidFill>
                  <a:schemeClr val="bg1"/>
                </a:solidFill>
              </a:defRPr>
            </a:lvl1pPr>
          </a:lstStyle>
          <a:p>
            <a:r>
              <a:rPr lang="en-AU" dirty="0"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3889550226"/>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1_Title Only">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AU"/>
          </a:p>
        </p:txBody>
      </p:sp>
      <p:cxnSp>
        <p:nvCxnSpPr>
          <p:cNvPr id="12" name="Straight Connector 11"/>
          <p:cNvCxnSpPr/>
          <p:nvPr userDrawn="1"/>
        </p:nvCxnSpPr>
        <p:spPr>
          <a:xfrm>
            <a:off x="395536" y="987574"/>
            <a:ext cx="82809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Date Placeholder 12"/>
          <p:cNvSpPr>
            <a:spLocks noGrp="1"/>
          </p:cNvSpPr>
          <p:nvPr>
            <p:ph type="dt" sz="half" idx="10"/>
          </p:nvPr>
        </p:nvSpPr>
        <p:spPr/>
        <p:txBody>
          <a:bodyPr/>
          <a:lstStyle>
            <a:lvl1pPr>
              <a:defRPr>
                <a:solidFill>
                  <a:schemeClr val="bg1"/>
                </a:solidFill>
              </a:defRPr>
            </a:lvl1pPr>
          </a:lstStyle>
          <a:p>
            <a:fld id="{E3770954-29DF-465D-BED8-DA6A97ADF9AF}" type="datetime4">
              <a:rPr lang="en-AU" smtClean="0"/>
              <a:t>September 22, 2016</a:t>
            </a:fld>
            <a:endParaRPr lang="en-AU" dirty="0"/>
          </a:p>
        </p:txBody>
      </p:sp>
      <p:sp>
        <p:nvSpPr>
          <p:cNvPr id="14" name="Footer Placeholder 13"/>
          <p:cNvSpPr>
            <a:spLocks noGrp="1"/>
          </p:cNvSpPr>
          <p:nvPr>
            <p:ph type="ftr" sz="quarter" idx="11"/>
          </p:nvPr>
        </p:nvSpPr>
        <p:spPr/>
        <p:txBody>
          <a:bodyPr/>
          <a:lstStyle>
            <a:lvl1pPr>
              <a:defRPr>
                <a:solidFill>
                  <a:schemeClr val="bg1"/>
                </a:solidFill>
              </a:defRPr>
            </a:lvl1pPr>
          </a:lstStyle>
          <a:p>
            <a:r>
              <a:rPr lang="en-AU" dirty="0" smtClean="0"/>
              <a:t>© NSW Department of Education | </a:t>
            </a:r>
            <a:r>
              <a:rPr lang="en-US" dirty="0" smtClean="0"/>
              <a:t>Document title</a:t>
            </a:r>
            <a:endParaRPr lang="en-AU" dirty="0"/>
          </a:p>
        </p:txBody>
      </p:sp>
      <p:sp>
        <p:nvSpPr>
          <p:cNvPr id="15" name="Slide Number Placeholder 14"/>
          <p:cNvSpPr>
            <a:spLocks noGrp="1"/>
          </p:cNvSpPr>
          <p:nvPr>
            <p:ph type="sldNum" sz="quarter" idx="12"/>
          </p:nvPr>
        </p:nvSpPr>
        <p:spPr/>
        <p:txBody>
          <a:bodyPr/>
          <a:lstStyle>
            <a:lvl1pPr>
              <a:defRPr>
                <a:solidFill>
                  <a:schemeClr val="bg1"/>
                </a:solidFill>
              </a:defRPr>
            </a:lvl1pPr>
          </a:lstStyle>
          <a:p>
            <a:r>
              <a:rPr lang="en-AU" dirty="0"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1837350111"/>
      </p:ext>
    </p:extLst>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062" name="Title 2061"/>
          <p:cNvSpPr>
            <a:spLocks noGrp="1"/>
          </p:cNvSpPr>
          <p:nvPr>
            <p:ph type="title"/>
          </p:nvPr>
        </p:nvSpPr>
        <p:spPr/>
        <p:txBody>
          <a:bodyPr/>
          <a:lstStyle/>
          <a:p>
            <a:r>
              <a:rPr lang="en-US" smtClean="0"/>
              <a:t>Click to edit Master title style</a:t>
            </a:r>
            <a:endParaRPr lang="en-AU"/>
          </a:p>
        </p:txBody>
      </p:sp>
      <p:cxnSp>
        <p:nvCxnSpPr>
          <p:cNvPr id="50" name="Straight Connector 49"/>
          <p:cNvCxnSpPr/>
          <p:nvPr userDrawn="1"/>
        </p:nvCxnSpPr>
        <p:spPr>
          <a:xfrm>
            <a:off x="395536" y="987574"/>
            <a:ext cx="828092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66" name="Date Placeholder 2065"/>
          <p:cNvSpPr>
            <a:spLocks noGrp="1"/>
          </p:cNvSpPr>
          <p:nvPr>
            <p:ph type="dt" sz="half" idx="10"/>
          </p:nvPr>
        </p:nvSpPr>
        <p:spPr/>
        <p:txBody>
          <a:bodyPr/>
          <a:lstStyle/>
          <a:p>
            <a:fld id="{F776A20C-A397-46E0-93A2-33AF0BDEDE49}" type="datetime4">
              <a:rPr lang="en-AU" smtClean="0"/>
              <a:t>September 22, 2016</a:t>
            </a:fld>
            <a:endParaRPr lang="en-AU" dirty="0"/>
          </a:p>
        </p:txBody>
      </p:sp>
      <p:sp>
        <p:nvSpPr>
          <p:cNvPr id="2067" name="Footer Placeholder 2066"/>
          <p:cNvSpPr>
            <a:spLocks noGrp="1"/>
          </p:cNvSpPr>
          <p:nvPr>
            <p:ph type="ftr" sz="quarter" idx="11"/>
          </p:nvPr>
        </p:nvSpPr>
        <p:spPr/>
        <p:txBody>
          <a:bodyPr/>
          <a:lstStyle/>
          <a:p>
            <a:r>
              <a:rPr lang="en-AU" dirty="0" smtClean="0"/>
              <a:t>© NSW Department of Education | Document title</a:t>
            </a:r>
            <a:endParaRPr lang="en-AU" dirty="0"/>
          </a:p>
        </p:txBody>
      </p:sp>
      <p:sp>
        <p:nvSpPr>
          <p:cNvPr id="2068" name="Slide Number Placeholder 2067"/>
          <p:cNvSpPr>
            <a:spLocks noGrp="1"/>
          </p:cNvSpPr>
          <p:nvPr>
            <p:ph type="sldNum" sz="quarter" idx="12"/>
          </p:nvPr>
        </p:nvSpPr>
        <p:spPr/>
        <p:txBody>
          <a:bodyPr/>
          <a:lstStyle/>
          <a:p>
            <a:r>
              <a:rPr lang="en-AU" dirty="0"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3040127515"/>
      </p:ext>
    </p:extLst>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95536" y="1178322"/>
            <a:ext cx="4100264" cy="3409652"/>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586536" y="1178322"/>
            <a:ext cx="4100264" cy="3409652"/>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1" name="Date Placeholder 10"/>
          <p:cNvSpPr>
            <a:spLocks noGrp="1"/>
          </p:cNvSpPr>
          <p:nvPr>
            <p:ph type="dt" sz="half" idx="10"/>
          </p:nvPr>
        </p:nvSpPr>
        <p:spPr/>
        <p:txBody>
          <a:bodyPr/>
          <a:lstStyle/>
          <a:p>
            <a:fld id="{2BB4CA78-0852-45A1-9770-F7B6F0CEFB67}" type="datetime4">
              <a:rPr lang="en-AU" smtClean="0"/>
              <a:t>September 22, 2016</a:t>
            </a:fld>
            <a:endParaRPr lang="en-AU" dirty="0"/>
          </a:p>
        </p:txBody>
      </p:sp>
      <p:sp>
        <p:nvSpPr>
          <p:cNvPr id="12" name="Footer Placeholder 11"/>
          <p:cNvSpPr>
            <a:spLocks noGrp="1"/>
          </p:cNvSpPr>
          <p:nvPr>
            <p:ph type="ftr" sz="quarter" idx="11"/>
          </p:nvPr>
        </p:nvSpPr>
        <p:spPr/>
        <p:txBody>
          <a:bodyPr/>
          <a:lstStyle/>
          <a:p>
            <a:r>
              <a:rPr lang="en-AU" dirty="0" smtClean="0"/>
              <a:t>© NSW Department of Education | Document title</a:t>
            </a:r>
            <a:endParaRPr lang="en-AU" dirty="0"/>
          </a:p>
        </p:txBody>
      </p:sp>
      <p:sp>
        <p:nvSpPr>
          <p:cNvPr id="13" name="Slide Number Placeholder 12"/>
          <p:cNvSpPr>
            <a:spLocks noGrp="1"/>
          </p:cNvSpPr>
          <p:nvPr>
            <p:ph type="sldNum" sz="quarter" idx="12"/>
          </p:nvPr>
        </p:nvSpPr>
        <p:spPr/>
        <p:txBody>
          <a:bodyPr/>
          <a:lstStyle/>
          <a:p>
            <a:r>
              <a:rPr lang="en-AU" dirty="0"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1954199293"/>
      </p:ext>
    </p:extLst>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95536" y="205979"/>
            <a:ext cx="8291264" cy="857250"/>
          </a:xfrm>
        </p:spPr>
        <p:txBody>
          <a:bodyPr/>
          <a:lstStyle>
            <a:lvl1pPr>
              <a:defRPr/>
            </a:lvl1pPr>
          </a:lstStyle>
          <a:p>
            <a:r>
              <a:rPr lang="en-US" dirty="0" smtClean="0"/>
              <a:t>Click to edit Master title style</a:t>
            </a:r>
            <a:endParaRPr lang="en-AU" dirty="0"/>
          </a:p>
        </p:txBody>
      </p:sp>
      <p:sp>
        <p:nvSpPr>
          <p:cNvPr id="3" name="Text Placeholder 2"/>
          <p:cNvSpPr>
            <a:spLocks noGrp="1"/>
          </p:cNvSpPr>
          <p:nvPr>
            <p:ph type="body" idx="1"/>
          </p:nvPr>
        </p:nvSpPr>
        <p:spPr>
          <a:xfrm>
            <a:off x="395537" y="1151335"/>
            <a:ext cx="4101852" cy="479822"/>
          </a:xfrm>
        </p:spPr>
        <p:txBody>
          <a:bodyPr lIns="0" anchor="b">
            <a:norm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95537" y="1631156"/>
            <a:ext cx="4101852" cy="2963466"/>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Text Placeholder 4"/>
          <p:cNvSpPr>
            <a:spLocks noGrp="1"/>
          </p:cNvSpPr>
          <p:nvPr>
            <p:ph type="body" sz="quarter" idx="3"/>
          </p:nvPr>
        </p:nvSpPr>
        <p:spPr>
          <a:xfrm>
            <a:off x="4572000" y="1151335"/>
            <a:ext cx="4114801" cy="479822"/>
          </a:xfrm>
        </p:spPr>
        <p:txBody>
          <a:bodyPr lIns="0" anchor="b">
            <a:norm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72001" y="1631156"/>
            <a:ext cx="4114802" cy="2963466"/>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3" name="Date Placeholder 12"/>
          <p:cNvSpPr>
            <a:spLocks noGrp="1"/>
          </p:cNvSpPr>
          <p:nvPr>
            <p:ph type="dt" sz="half" idx="10"/>
          </p:nvPr>
        </p:nvSpPr>
        <p:spPr/>
        <p:txBody>
          <a:bodyPr/>
          <a:lstStyle/>
          <a:p>
            <a:fld id="{B4773E1A-1664-4A47-96F5-4972C256BECF}" type="datetime4">
              <a:rPr lang="en-AU" smtClean="0"/>
              <a:t>September 22, 2016</a:t>
            </a:fld>
            <a:endParaRPr lang="en-AU" dirty="0"/>
          </a:p>
        </p:txBody>
      </p:sp>
      <p:sp>
        <p:nvSpPr>
          <p:cNvPr id="14" name="Footer Placeholder 13"/>
          <p:cNvSpPr>
            <a:spLocks noGrp="1"/>
          </p:cNvSpPr>
          <p:nvPr>
            <p:ph type="ftr" sz="quarter" idx="11"/>
          </p:nvPr>
        </p:nvSpPr>
        <p:spPr/>
        <p:txBody>
          <a:bodyPr/>
          <a:lstStyle/>
          <a:p>
            <a:r>
              <a:rPr lang="en-AU" dirty="0" smtClean="0"/>
              <a:t>© NSW Department of Education | Document title</a:t>
            </a:r>
            <a:endParaRPr lang="en-AU" dirty="0"/>
          </a:p>
        </p:txBody>
      </p:sp>
      <p:sp>
        <p:nvSpPr>
          <p:cNvPr id="15" name="Slide Number Placeholder 14"/>
          <p:cNvSpPr>
            <a:spLocks noGrp="1"/>
          </p:cNvSpPr>
          <p:nvPr>
            <p:ph type="sldNum" sz="quarter" idx="12"/>
          </p:nvPr>
        </p:nvSpPr>
        <p:spPr/>
        <p:txBody>
          <a:bodyPr/>
          <a:lstStyle/>
          <a:p>
            <a:r>
              <a:rPr lang="en-AU" dirty="0"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489358300"/>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94" name="Picture 44"/>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1264633"/>
            <a:ext cx="9144000" cy="3274422"/>
          </a:xfrm>
          <a:prstGeom prst="rect">
            <a:avLst/>
          </a:prstGeom>
          <a:noFill/>
          <a:extLst>
            <a:ext uri="{909E8E84-426E-40dd-AFC4-6F175D3DCCD1}">
              <a14:hiddenFill xmlns:a14="http://schemas.microsoft.com/office/drawing/2010/main">
                <a:solidFill>
                  <a:srgbClr val="FFFFFF"/>
                </a:solidFill>
              </a14:hiddenFill>
            </a:ext>
          </a:extLst>
        </p:spPr>
      </p:pic>
      <p:sp>
        <p:nvSpPr>
          <p:cNvPr id="1043" name="Rectangle 1042"/>
          <p:cNvSpPr/>
          <p:nvPr userDrawn="1"/>
        </p:nvSpPr>
        <p:spPr>
          <a:xfrm>
            <a:off x="0" y="1264632"/>
            <a:ext cx="6732240" cy="3274423"/>
          </a:xfrm>
          <a:prstGeom prst="rect">
            <a:avLst/>
          </a:prstGeom>
          <a:solidFill>
            <a:srgbClr val="00ABC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 name="Title 1"/>
          <p:cNvSpPr>
            <a:spLocks noGrp="1"/>
          </p:cNvSpPr>
          <p:nvPr>
            <p:ph type="ctrTitle"/>
          </p:nvPr>
        </p:nvSpPr>
        <p:spPr>
          <a:xfrm>
            <a:off x="395536" y="1892654"/>
            <a:ext cx="4367160" cy="1224136"/>
          </a:xfrm>
        </p:spPr>
        <p:txBody>
          <a:bodyPr lIns="0" anchor="b"/>
          <a:lstStyle>
            <a:lvl1pPr>
              <a:defRPr sz="2800" cap="all" baseline="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5536" y="3315674"/>
            <a:ext cx="4367160" cy="881236"/>
          </a:xfrm>
          <a:solidFill>
            <a:srgbClr val="FFFFFF"/>
          </a:solidFill>
        </p:spPr>
        <p:txBody>
          <a:bodyPr lIns="90000" anchor="ctr">
            <a:normAutofit/>
          </a:bodyPr>
          <a:lstStyle>
            <a:lvl1pPr marL="0" indent="0" algn="l">
              <a:spcBef>
                <a:spcPts val="0"/>
              </a:spcBef>
              <a:buNone/>
              <a:defRPr sz="2000">
                <a:solidFill>
                  <a:schemeClr val="tx2"/>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grpSp>
        <p:nvGrpSpPr>
          <p:cNvPr id="53" name="Group 52"/>
          <p:cNvGrpSpPr>
            <a:grpSpLocks noChangeAspect="1"/>
          </p:cNvGrpSpPr>
          <p:nvPr userDrawn="1"/>
        </p:nvGrpSpPr>
        <p:grpSpPr>
          <a:xfrm>
            <a:off x="395536" y="351796"/>
            <a:ext cx="1400854" cy="496929"/>
            <a:chOff x="-3190875" y="-179387"/>
            <a:chExt cx="15528925" cy="5508625"/>
          </a:xfrm>
          <a:solidFill>
            <a:schemeClr val="tx1"/>
          </a:solidFill>
        </p:grpSpPr>
        <p:sp>
          <p:nvSpPr>
            <p:cNvPr id="54" name="Freeform 7"/>
            <p:cNvSpPr>
              <a:spLocks/>
            </p:cNvSpPr>
            <p:nvPr userDrawn="1"/>
          </p:nvSpPr>
          <p:spPr bwMode="auto">
            <a:xfrm>
              <a:off x="2598738" y="250825"/>
              <a:ext cx="98425" cy="5078413"/>
            </a:xfrm>
            <a:custGeom>
              <a:avLst/>
              <a:gdLst>
                <a:gd name="T0" fmla="*/ 13 w 26"/>
                <a:gd name="T1" fmla="*/ 0 h 1354"/>
                <a:gd name="T2" fmla="*/ 0 w 26"/>
                <a:gd name="T3" fmla="*/ 13 h 1354"/>
                <a:gd name="T4" fmla="*/ 0 w 26"/>
                <a:gd name="T5" fmla="*/ 1342 h 1354"/>
                <a:gd name="T6" fmla="*/ 13 w 26"/>
                <a:gd name="T7" fmla="*/ 1354 h 1354"/>
                <a:gd name="T8" fmla="*/ 26 w 26"/>
                <a:gd name="T9" fmla="*/ 1342 h 1354"/>
                <a:gd name="T10" fmla="*/ 26 w 26"/>
                <a:gd name="T11" fmla="*/ 13 h 1354"/>
                <a:gd name="T12" fmla="*/ 13 w 26"/>
                <a:gd name="T13" fmla="*/ 0 h 1354"/>
              </a:gdLst>
              <a:ahLst/>
              <a:cxnLst>
                <a:cxn ang="0">
                  <a:pos x="T0" y="T1"/>
                </a:cxn>
                <a:cxn ang="0">
                  <a:pos x="T2" y="T3"/>
                </a:cxn>
                <a:cxn ang="0">
                  <a:pos x="T4" y="T5"/>
                </a:cxn>
                <a:cxn ang="0">
                  <a:pos x="T6" y="T7"/>
                </a:cxn>
                <a:cxn ang="0">
                  <a:pos x="T8" y="T9"/>
                </a:cxn>
                <a:cxn ang="0">
                  <a:pos x="T10" y="T11"/>
                </a:cxn>
                <a:cxn ang="0">
                  <a:pos x="T12" y="T13"/>
                </a:cxn>
              </a:cxnLst>
              <a:rect l="0" t="0" r="r" b="b"/>
              <a:pathLst>
                <a:path w="26" h="1354">
                  <a:moveTo>
                    <a:pt x="13" y="0"/>
                  </a:moveTo>
                  <a:cubicBezTo>
                    <a:pt x="5" y="0"/>
                    <a:pt x="0" y="6"/>
                    <a:pt x="0" y="13"/>
                  </a:cubicBezTo>
                  <a:cubicBezTo>
                    <a:pt x="0" y="1342"/>
                    <a:pt x="0" y="1342"/>
                    <a:pt x="0" y="1342"/>
                  </a:cubicBezTo>
                  <a:cubicBezTo>
                    <a:pt x="0" y="1349"/>
                    <a:pt x="5" y="1354"/>
                    <a:pt x="13" y="1354"/>
                  </a:cubicBezTo>
                  <a:cubicBezTo>
                    <a:pt x="20" y="1354"/>
                    <a:pt x="26" y="1349"/>
                    <a:pt x="26" y="1342"/>
                  </a:cubicBezTo>
                  <a:cubicBezTo>
                    <a:pt x="26" y="13"/>
                    <a:pt x="26" y="13"/>
                    <a:pt x="26" y="13"/>
                  </a:cubicBezTo>
                  <a:cubicBezTo>
                    <a:pt x="26" y="6"/>
                    <a:pt x="20" y="0"/>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5" name="Freeform 8"/>
            <p:cNvSpPr>
              <a:spLocks/>
            </p:cNvSpPr>
            <p:nvPr userDrawn="1"/>
          </p:nvSpPr>
          <p:spPr bwMode="auto">
            <a:xfrm>
              <a:off x="-171450" y="3097213"/>
              <a:ext cx="1946275" cy="1508125"/>
            </a:xfrm>
            <a:custGeom>
              <a:avLst/>
              <a:gdLst>
                <a:gd name="T0" fmla="*/ 864 w 1226"/>
                <a:gd name="T1" fmla="*/ 607 h 950"/>
                <a:gd name="T2" fmla="*/ 716 w 1226"/>
                <a:gd name="T3" fmla="*/ 0 h 950"/>
                <a:gd name="T4" fmla="*/ 512 w 1226"/>
                <a:gd name="T5" fmla="*/ 0 h 950"/>
                <a:gd name="T6" fmla="*/ 361 w 1226"/>
                <a:gd name="T7" fmla="*/ 603 h 950"/>
                <a:gd name="T8" fmla="*/ 224 w 1226"/>
                <a:gd name="T9" fmla="*/ 0 h 950"/>
                <a:gd name="T10" fmla="*/ 0 w 1226"/>
                <a:gd name="T11" fmla="*/ 0 h 950"/>
                <a:gd name="T12" fmla="*/ 248 w 1226"/>
                <a:gd name="T13" fmla="*/ 950 h 950"/>
                <a:gd name="T14" fmla="*/ 467 w 1226"/>
                <a:gd name="T15" fmla="*/ 950 h 950"/>
                <a:gd name="T16" fmla="*/ 612 w 1226"/>
                <a:gd name="T17" fmla="*/ 350 h 950"/>
                <a:gd name="T18" fmla="*/ 758 w 1226"/>
                <a:gd name="T19" fmla="*/ 950 h 950"/>
                <a:gd name="T20" fmla="*/ 973 w 1226"/>
                <a:gd name="T21" fmla="*/ 950 h 950"/>
                <a:gd name="T22" fmla="*/ 975 w 1226"/>
                <a:gd name="T23" fmla="*/ 941 h 950"/>
                <a:gd name="T24" fmla="*/ 1226 w 1226"/>
                <a:gd name="T25" fmla="*/ 0 h 950"/>
                <a:gd name="T26" fmla="*/ 1006 w 1226"/>
                <a:gd name="T27" fmla="*/ 0 h 950"/>
                <a:gd name="T28" fmla="*/ 864 w 1226"/>
                <a:gd name="T29" fmla="*/ 607 h 950"/>
                <a:gd name="T30" fmla="*/ 864 w 1226"/>
                <a:gd name="T31" fmla="*/ 607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6" h="950">
                  <a:moveTo>
                    <a:pt x="864" y="607"/>
                  </a:moveTo>
                  <a:lnTo>
                    <a:pt x="716" y="0"/>
                  </a:lnTo>
                  <a:lnTo>
                    <a:pt x="512" y="0"/>
                  </a:lnTo>
                  <a:lnTo>
                    <a:pt x="361" y="603"/>
                  </a:lnTo>
                  <a:lnTo>
                    <a:pt x="224" y="0"/>
                  </a:lnTo>
                  <a:lnTo>
                    <a:pt x="0" y="0"/>
                  </a:lnTo>
                  <a:lnTo>
                    <a:pt x="248" y="950"/>
                  </a:lnTo>
                  <a:lnTo>
                    <a:pt x="467" y="950"/>
                  </a:lnTo>
                  <a:lnTo>
                    <a:pt x="612" y="350"/>
                  </a:lnTo>
                  <a:lnTo>
                    <a:pt x="758" y="950"/>
                  </a:lnTo>
                  <a:lnTo>
                    <a:pt x="973" y="950"/>
                  </a:lnTo>
                  <a:lnTo>
                    <a:pt x="975" y="941"/>
                  </a:lnTo>
                  <a:lnTo>
                    <a:pt x="1226" y="0"/>
                  </a:lnTo>
                  <a:lnTo>
                    <a:pt x="1006" y="0"/>
                  </a:lnTo>
                  <a:lnTo>
                    <a:pt x="864" y="607"/>
                  </a:lnTo>
                  <a:lnTo>
                    <a:pt x="864" y="6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6" name="Freeform 9"/>
            <p:cNvSpPr>
              <a:spLocks/>
            </p:cNvSpPr>
            <p:nvPr userDrawn="1"/>
          </p:nvSpPr>
          <p:spPr bwMode="auto">
            <a:xfrm>
              <a:off x="-2987675" y="3097213"/>
              <a:ext cx="1503363" cy="1508125"/>
            </a:xfrm>
            <a:custGeom>
              <a:avLst/>
              <a:gdLst>
                <a:gd name="T0" fmla="*/ 219 w 947"/>
                <a:gd name="T1" fmla="*/ 0 h 950"/>
                <a:gd name="T2" fmla="*/ 0 w 947"/>
                <a:gd name="T3" fmla="*/ 0 h 950"/>
                <a:gd name="T4" fmla="*/ 0 w 947"/>
                <a:gd name="T5" fmla="*/ 950 h 950"/>
                <a:gd name="T6" fmla="*/ 212 w 947"/>
                <a:gd name="T7" fmla="*/ 950 h 950"/>
                <a:gd name="T8" fmla="*/ 212 w 947"/>
                <a:gd name="T9" fmla="*/ 345 h 950"/>
                <a:gd name="T10" fmla="*/ 727 w 947"/>
                <a:gd name="T11" fmla="*/ 950 h 950"/>
                <a:gd name="T12" fmla="*/ 947 w 947"/>
                <a:gd name="T13" fmla="*/ 950 h 950"/>
                <a:gd name="T14" fmla="*/ 947 w 947"/>
                <a:gd name="T15" fmla="*/ 0 h 950"/>
                <a:gd name="T16" fmla="*/ 734 w 947"/>
                <a:gd name="T17" fmla="*/ 0 h 950"/>
                <a:gd name="T18" fmla="*/ 734 w 947"/>
                <a:gd name="T19" fmla="*/ 607 h 950"/>
                <a:gd name="T20" fmla="*/ 219 w 947"/>
                <a:gd name="T21" fmla="*/ 0 h 950"/>
                <a:gd name="T22" fmla="*/ 219 w 947"/>
                <a:gd name="T23" fmla="*/ 0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950">
                  <a:moveTo>
                    <a:pt x="219" y="0"/>
                  </a:moveTo>
                  <a:lnTo>
                    <a:pt x="0" y="0"/>
                  </a:lnTo>
                  <a:lnTo>
                    <a:pt x="0" y="950"/>
                  </a:lnTo>
                  <a:lnTo>
                    <a:pt x="212" y="950"/>
                  </a:lnTo>
                  <a:lnTo>
                    <a:pt x="212" y="345"/>
                  </a:lnTo>
                  <a:lnTo>
                    <a:pt x="727" y="950"/>
                  </a:lnTo>
                  <a:lnTo>
                    <a:pt x="947" y="950"/>
                  </a:lnTo>
                  <a:lnTo>
                    <a:pt x="947" y="0"/>
                  </a:lnTo>
                  <a:lnTo>
                    <a:pt x="734" y="0"/>
                  </a:lnTo>
                  <a:lnTo>
                    <a:pt x="734" y="607"/>
                  </a:lnTo>
                  <a:lnTo>
                    <a:pt x="219" y="0"/>
                  </a:lnTo>
                  <a:lnTo>
                    <a:pt x="2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7" name="Freeform 10"/>
            <p:cNvSpPr>
              <a:spLocks/>
            </p:cNvSpPr>
            <p:nvPr userDrawn="1"/>
          </p:nvSpPr>
          <p:spPr bwMode="auto">
            <a:xfrm>
              <a:off x="-3025775" y="4822825"/>
              <a:ext cx="438150" cy="484188"/>
            </a:xfrm>
            <a:custGeom>
              <a:avLst/>
              <a:gdLst>
                <a:gd name="T0" fmla="*/ 64 w 117"/>
                <a:gd name="T1" fmla="*/ 76 h 129"/>
                <a:gd name="T2" fmla="*/ 96 w 117"/>
                <a:gd name="T3" fmla="*/ 76 h 129"/>
                <a:gd name="T4" fmla="*/ 96 w 117"/>
                <a:gd name="T5" fmla="*/ 100 h 129"/>
                <a:gd name="T6" fmla="*/ 66 w 117"/>
                <a:gd name="T7" fmla="*/ 109 h 129"/>
                <a:gd name="T8" fmla="*/ 23 w 117"/>
                <a:gd name="T9" fmla="*/ 65 h 129"/>
                <a:gd name="T10" fmla="*/ 23 w 117"/>
                <a:gd name="T11" fmla="*/ 64 h 129"/>
                <a:gd name="T12" fmla="*/ 64 w 117"/>
                <a:gd name="T13" fmla="*/ 20 h 129"/>
                <a:gd name="T14" fmla="*/ 98 w 117"/>
                <a:gd name="T15" fmla="*/ 34 h 129"/>
                <a:gd name="T16" fmla="*/ 112 w 117"/>
                <a:gd name="T17" fmla="*/ 17 h 129"/>
                <a:gd name="T18" fmla="*/ 65 w 117"/>
                <a:gd name="T19" fmla="*/ 0 h 129"/>
                <a:gd name="T20" fmla="*/ 0 w 117"/>
                <a:gd name="T21" fmla="*/ 65 h 129"/>
                <a:gd name="T22" fmla="*/ 0 w 117"/>
                <a:gd name="T23" fmla="*/ 65 h 129"/>
                <a:gd name="T24" fmla="*/ 65 w 117"/>
                <a:gd name="T25" fmla="*/ 129 h 129"/>
                <a:gd name="T26" fmla="*/ 117 w 117"/>
                <a:gd name="T27" fmla="*/ 110 h 129"/>
                <a:gd name="T28" fmla="*/ 117 w 117"/>
                <a:gd name="T29" fmla="*/ 57 h 129"/>
                <a:gd name="T30" fmla="*/ 64 w 117"/>
                <a:gd name="T31" fmla="*/ 57 h 129"/>
                <a:gd name="T32" fmla="*/ 64 w 117"/>
                <a:gd name="T33"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29">
                  <a:moveTo>
                    <a:pt x="64" y="76"/>
                  </a:moveTo>
                  <a:cubicBezTo>
                    <a:pt x="96" y="76"/>
                    <a:pt x="96" y="76"/>
                    <a:pt x="96" y="76"/>
                  </a:cubicBezTo>
                  <a:cubicBezTo>
                    <a:pt x="96" y="100"/>
                    <a:pt x="96" y="100"/>
                    <a:pt x="96" y="100"/>
                  </a:cubicBezTo>
                  <a:cubicBezTo>
                    <a:pt x="88" y="105"/>
                    <a:pt x="77" y="109"/>
                    <a:pt x="66" y="109"/>
                  </a:cubicBezTo>
                  <a:cubicBezTo>
                    <a:pt x="40" y="109"/>
                    <a:pt x="23" y="90"/>
                    <a:pt x="23" y="65"/>
                  </a:cubicBezTo>
                  <a:cubicBezTo>
                    <a:pt x="23" y="64"/>
                    <a:pt x="23" y="64"/>
                    <a:pt x="23" y="64"/>
                  </a:cubicBezTo>
                  <a:cubicBezTo>
                    <a:pt x="23" y="40"/>
                    <a:pt x="41" y="20"/>
                    <a:pt x="64" y="20"/>
                  </a:cubicBezTo>
                  <a:cubicBezTo>
                    <a:pt x="79" y="20"/>
                    <a:pt x="89" y="26"/>
                    <a:pt x="98" y="34"/>
                  </a:cubicBezTo>
                  <a:cubicBezTo>
                    <a:pt x="112" y="17"/>
                    <a:pt x="112" y="17"/>
                    <a:pt x="112" y="17"/>
                  </a:cubicBezTo>
                  <a:cubicBezTo>
                    <a:pt x="99" y="6"/>
                    <a:pt x="86" y="0"/>
                    <a:pt x="65" y="0"/>
                  </a:cubicBezTo>
                  <a:cubicBezTo>
                    <a:pt x="27" y="0"/>
                    <a:pt x="0" y="30"/>
                    <a:pt x="0" y="65"/>
                  </a:cubicBezTo>
                  <a:cubicBezTo>
                    <a:pt x="0" y="65"/>
                    <a:pt x="0" y="65"/>
                    <a:pt x="0" y="65"/>
                  </a:cubicBezTo>
                  <a:cubicBezTo>
                    <a:pt x="0" y="101"/>
                    <a:pt x="26" y="129"/>
                    <a:pt x="65" y="129"/>
                  </a:cubicBezTo>
                  <a:cubicBezTo>
                    <a:pt x="87" y="129"/>
                    <a:pt x="104" y="120"/>
                    <a:pt x="117" y="110"/>
                  </a:cubicBezTo>
                  <a:cubicBezTo>
                    <a:pt x="117" y="57"/>
                    <a:pt x="117" y="57"/>
                    <a:pt x="117" y="57"/>
                  </a:cubicBezTo>
                  <a:cubicBezTo>
                    <a:pt x="64" y="57"/>
                    <a:pt x="64" y="57"/>
                    <a:pt x="64" y="57"/>
                  </a:cubicBezTo>
                  <a:cubicBezTo>
                    <a:pt x="64" y="76"/>
                    <a:pt x="64" y="76"/>
                    <a:pt x="64"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8" name="Freeform 11"/>
            <p:cNvSpPr>
              <a:spLocks noEditPoints="1"/>
            </p:cNvSpPr>
            <p:nvPr userDrawn="1"/>
          </p:nvSpPr>
          <p:spPr bwMode="auto">
            <a:xfrm>
              <a:off x="-2538413" y="4822825"/>
              <a:ext cx="487363" cy="484188"/>
            </a:xfrm>
            <a:custGeom>
              <a:avLst/>
              <a:gdLst>
                <a:gd name="T0" fmla="*/ 65 w 130"/>
                <a:gd name="T1" fmla="*/ 0 h 129"/>
                <a:gd name="T2" fmla="*/ 0 w 130"/>
                <a:gd name="T3" fmla="*/ 65 h 129"/>
                <a:gd name="T4" fmla="*/ 0 w 130"/>
                <a:gd name="T5" fmla="*/ 65 h 129"/>
                <a:gd name="T6" fmla="*/ 65 w 130"/>
                <a:gd name="T7" fmla="*/ 129 h 129"/>
                <a:gd name="T8" fmla="*/ 130 w 130"/>
                <a:gd name="T9" fmla="*/ 65 h 129"/>
                <a:gd name="T10" fmla="*/ 130 w 130"/>
                <a:gd name="T11" fmla="*/ 64 h 129"/>
                <a:gd name="T12" fmla="*/ 65 w 130"/>
                <a:gd name="T13" fmla="*/ 0 h 129"/>
                <a:gd name="T14" fmla="*/ 107 w 130"/>
                <a:gd name="T15" fmla="*/ 65 h 129"/>
                <a:gd name="T16" fmla="*/ 65 w 130"/>
                <a:gd name="T17" fmla="*/ 109 h 129"/>
                <a:gd name="T18" fmla="*/ 23 w 130"/>
                <a:gd name="T19" fmla="*/ 65 h 129"/>
                <a:gd name="T20" fmla="*/ 23 w 130"/>
                <a:gd name="T21" fmla="*/ 64 h 129"/>
                <a:gd name="T22" fmla="*/ 65 w 130"/>
                <a:gd name="T23" fmla="*/ 20 h 129"/>
                <a:gd name="T24" fmla="*/ 107 w 130"/>
                <a:gd name="T25" fmla="*/ 65 h 129"/>
                <a:gd name="T26" fmla="*/ 107 w 130"/>
                <a:gd name="T27" fmla="*/ 6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129">
                  <a:moveTo>
                    <a:pt x="65" y="0"/>
                  </a:moveTo>
                  <a:cubicBezTo>
                    <a:pt x="27" y="0"/>
                    <a:pt x="0" y="30"/>
                    <a:pt x="0" y="65"/>
                  </a:cubicBezTo>
                  <a:cubicBezTo>
                    <a:pt x="0" y="65"/>
                    <a:pt x="0" y="65"/>
                    <a:pt x="0" y="65"/>
                  </a:cubicBezTo>
                  <a:cubicBezTo>
                    <a:pt x="0" y="100"/>
                    <a:pt x="27" y="129"/>
                    <a:pt x="65" y="129"/>
                  </a:cubicBezTo>
                  <a:cubicBezTo>
                    <a:pt x="103" y="129"/>
                    <a:pt x="130" y="100"/>
                    <a:pt x="130" y="65"/>
                  </a:cubicBezTo>
                  <a:cubicBezTo>
                    <a:pt x="130" y="64"/>
                    <a:pt x="130" y="64"/>
                    <a:pt x="130" y="64"/>
                  </a:cubicBezTo>
                  <a:cubicBezTo>
                    <a:pt x="130" y="29"/>
                    <a:pt x="103" y="0"/>
                    <a:pt x="65" y="0"/>
                  </a:cubicBezTo>
                  <a:close/>
                  <a:moveTo>
                    <a:pt x="107" y="65"/>
                  </a:moveTo>
                  <a:cubicBezTo>
                    <a:pt x="107" y="89"/>
                    <a:pt x="90" y="109"/>
                    <a:pt x="65" y="109"/>
                  </a:cubicBezTo>
                  <a:cubicBezTo>
                    <a:pt x="40" y="109"/>
                    <a:pt x="23" y="89"/>
                    <a:pt x="23" y="65"/>
                  </a:cubicBezTo>
                  <a:cubicBezTo>
                    <a:pt x="23" y="64"/>
                    <a:pt x="23" y="64"/>
                    <a:pt x="23" y="64"/>
                  </a:cubicBezTo>
                  <a:cubicBezTo>
                    <a:pt x="23" y="40"/>
                    <a:pt x="40" y="20"/>
                    <a:pt x="65" y="20"/>
                  </a:cubicBezTo>
                  <a:cubicBezTo>
                    <a:pt x="89" y="20"/>
                    <a:pt x="107" y="40"/>
                    <a:pt x="107" y="65"/>
                  </a:cubicBezTo>
                  <a:cubicBezTo>
                    <a:pt x="107" y="65"/>
                    <a:pt x="107" y="65"/>
                    <a:pt x="107"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9" name="Freeform 12"/>
            <p:cNvSpPr>
              <a:spLocks/>
            </p:cNvSpPr>
            <p:nvPr userDrawn="1"/>
          </p:nvSpPr>
          <p:spPr bwMode="auto">
            <a:xfrm>
              <a:off x="-2058988" y="4830763"/>
              <a:ext cx="461963" cy="471488"/>
            </a:xfrm>
            <a:custGeom>
              <a:avLst/>
              <a:gdLst>
                <a:gd name="T0" fmla="*/ 147 w 291"/>
                <a:gd name="T1" fmla="*/ 227 h 297"/>
                <a:gd name="T2" fmla="*/ 57 w 291"/>
                <a:gd name="T3" fmla="*/ 0 h 297"/>
                <a:gd name="T4" fmla="*/ 0 w 291"/>
                <a:gd name="T5" fmla="*/ 0 h 297"/>
                <a:gd name="T6" fmla="*/ 123 w 291"/>
                <a:gd name="T7" fmla="*/ 297 h 297"/>
                <a:gd name="T8" fmla="*/ 168 w 291"/>
                <a:gd name="T9" fmla="*/ 297 h 297"/>
                <a:gd name="T10" fmla="*/ 291 w 291"/>
                <a:gd name="T11" fmla="*/ 0 h 297"/>
                <a:gd name="T12" fmla="*/ 234 w 291"/>
                <a:gd name="T13" fmla="*/ 0 h 297"/>
                <a:gd name="T14" fmla="*/ 147 w 291"/>
                <a:gd name="T15" fmla="*/ 227 h 297"/>
                <a:gd name="T16" fmla="*/ 147 w 291"/>
                <a:gd name="T17" fmla="*/ 22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1" h="297">
                  <a:moveTo>
                    <a:pt x="147" y="227"/>
                  </a:moveTo>
                  <a:lnTo>
                    <a:pt x="57" y="0"/>
                  </a:lnTo>
                  <a:lnTo>
                    <a:pt x="0" y="0"/>
                  </a:lnTo>
                  <a:lnTo>
                    <a:pt x="123" y="297"/>
                  </a:lnTo>
                  <a:lnTo>
                    <a:pt x="168" y="297"/>
                  </a:lnTo>
                  <a:lnTo>
                    <a:pt x="291" y="0"/>
                  </a:lnTo>
                  <a:lnTo>
                    <a:pt x="234" y="0"/>
                  </a:lnTo>
                  <a:lnTo>
                    <a:pt x="147" y="227"/>
                  </a:lnTo>
                  <a:lnTo>
                    <a:pt x="147" y="2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0" name="Freeform 13"/>
            <p:cNvSpPr>
              <a:spLocks/>
            </p:cNvSpPr>
            <p:nvPr userDrawn="1"/>
          </p:nvSpPr>
          <p:spPr bwMode="auto">
            <a:xfrm>
              <a:off x="-1541463" y="4830763"/>
              <a:ext cx="349250" cy="468313"/>
            </a:xfrm>
            <a:custGeom>
              <a:avLst/>
              <a:gdLst>
                <a:gd name="T0" fmla="*/ 50 w 220"/>
                <a:gd name="T1" fmla="*/ 170 h 295"/>
                <a:gd name="T2" fmla="*/ 199 w 220"/>
                <a:gd name="T3" fmla="*/ 170 h 295"/>
                <a:gd name="T4" fmla="*/ 199 w 220"/>
                <a:gd name="T5" fmla="*/ 123 h 295"/>
                <a:gd name="T6" fmla="*/ 50 w 220"/>
                <a:gd name="T7" fmla="*/ 123 h 295"/>
                <a:gd name="T8" fmla="*/ 50 w 220"/>
                <a:gd name="T9" fmla="*/ 47 h 295"/>
                <a:gd name="T10" fmla="*/ 218 w 220"/>
                <a:gd name="T11" fmla="*/ 47 h 295"/>
                <a:gd name="T12" fmla="*/ 218 w 220"/>
                <a:gd name="T13" fmla="*/ 0 h 295"/>
                <a:gd name="T14" fmla="*/ 0 w 220"/>
                <a:gd name="T15" fmla="*/ 0 h 295"/>
                <a:gd name="T16" fmla="*/ 0 w 220"/>
                <a:gd name="T17" fmla="*/ 295 h 295"/>
                <a:gd name="T18" fmla="*/ 220 w 220"/>
                <a:gd name="T19" fmla="*/ 295 h 295"/>
                <a:gd name="T20" fmla="*/ 220 w 220"/>
                <a:gd name="T21" fmla="*/ 248 h 295"/>
                <a:gd name="T22" fmla="*/ 50 w 220"/>
                <a:gd name="T23" fmla="*/ 248 h 295"/>
                <a:gd name="T24" fmla="*/ 50 w 220"/>
                <a:gd name="T25" fmla="*/ 170 h 295"/>
                <a:gd name="T26" fmla="*/ 50 w 220"/>
                <a:gd name="T27" fmla="*/ 17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0" h="295">
                  <a:moveTo>
                    <a:pt x="50" y="170"/>
                  </a:moveTo>
                  <a:lnTo>
                    <a:pt x="199" y="170"/>
                  </a:lnTo>
                  <a:lnTo>
                    <a:pt x="199" y="123"/>
                  </a:lnTo>
                  <a:lnTo>
                    <a:pt x="50" y="123"/>
                  </a:lnTo>
                  <a:lnTo>
                    <a:pt x="50" y="47"/>
                  </a:lnTo>
                  <a:lnTo>
                    <a:pt x="218" y="47"/>
                  </a:lnTo>
                  <a:lnTo>
                    <a:pt x="218" y="0"/>
                  </a:lnTo>
                  <a:lnTo>
                    <a:pt x="0" y="0"/>
                  </a:lnTo>
                  <a:lnTo>
                    <a:pt x="0" y="295"/>
                  </a:lnTo>
                  <a:lnTo>
                    <a:pt x="220" y="295"/>
                  </a:lnTo>
                  <a:lnTo>
                    <a:pt x="220" y="248"/>
                  </a:lnTo>
                  <a:lnTo>
                    <a:pt x="50" y="248"/>
                  </a:lnTo>
                  <a:lnTo>
                    <a:pt x="50" y="170"/>
                  </a:lnTo>
                  <a:lnTo>
                    <a:pt x="50"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1" name="Freeform 14"/>
            <p:cNvSpPr>
              <a:spLocks noEditPoints="1"/>
            </p:cNvSpPr>
            <p:nvPr userDrawn="1"/>
          </p:nvSpPr>
          <p:spPr bwMode="auto">
            <a:xfrm>
              <a:off x="-1112838" y="4830763"/>
              <a:ext cx="393700" cy="468313"/>
            </a:xfrm>
            <a:custGeom>
              <a:avLst/>
              <a:gdLst>
                <a:gd name="T0" fmla="*/ 101 w 105"/>
                <a:gd name="T1" fmla="*/ 40 h 125"/>
                <a:gd name="T2" fmla="*/ 101 w 105"/>
                <a:gd name="T3" fmla="*/ 40 h 125"/>
                <a:gd name="T4" fmla="*/ 91 w 105"/>
                <a:gd name="T5" fmla="*/ 13 h 125"/>
                <a:gd name="T6" fmla="*/ 55 w 105"/>
                <a:gd name="T7" fmla="*/ 0 h 125"/>
                <a:gd name="T8" fmla="*/ 0 w 105"/>
                <a:gd name="T9" fmla="*/ 0 h 125"/>
                <a:gd name="T10" fmla="*/ 0 w 105"/>
                <a:gd name="T11" fmla="*/ 125 h 125"/>
                <a:gd name="T12" fmla="*/ 22 w 105"/>
                <a:gd name="T13" fmla="*/ 125 h 125"/>
                <a:gd name="T14" fmla="*/ 22 w 105"/>
                <a:gd name="T15" fmla="*/ 81 h 125"/>
                <a:gd name="T16" fmla="*/ 49 w 105"/>
                <a:gd name="T17" fmla="*/ 81 h 125"/>
                <a:gd name="T18" fmla="*/ 80 w 105"/>
                <a:gd name="T19" fmla="*/ 125 h 125"/>
                <a:gd name="T20" fmla="*/ 105 w 105"/>
                <a:gd name="T21" fmla="*/ 125 h 125"/>
                <a:gd name="T22" fmla="*/ 72 w 105"/>
                <a:gd name="T23" fmla="*/ 78 h 125"/>
                <a:gd name="T24" fmla="*/ 101 w 105"/>
                <a:gd name="T25" fmla="*/ 40 h 125"/>
                <a:gd name="T26" fmla="*/ 22 w 105"/>
                <a:gd name="T27" fmla="*/ 62 h 125"/>
                <a:gd name="T28" fmla="*/ 22 w 105"/>
                <a:gd name="T29" fmla="*/ 20 h 125"/>
                <a:gd name="T30" fmla="*/ 53 w 105"/>
                <a:gd name="T31" fmla="*/ 20 h 125"/>
                <a:gd name="T32" fmla="*/ 79 w 105"/>
                <a:gd name="T33" fmla="*/ 41 h 125"/>
                <a:gd name="T34" fmla="*/ 79 w 105"/>
                <a:gd name="T35" fmla="*/ 41 h 125"/>
                <a:gd name="T36" fmla="*/ 54 w 105"/>
                <a:gd name="T37" fmla="*/ 62 h 125"/>
                <a:gd name="T38" fmla="*/ 22 w 105"/>
                <a:gd name="T39"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 h="125">
                  <a:moveTo>
                    <a:pt x="101" y="40"/>
                  </a:moveTo>
                  <a:cubicBezTo>
                    <a:pt x="101" y="40"/>
                    <a:pt x="101" y="40"/>
                    <a:pt x="101" y="40"/>
                  </a:cubicBezTo>
                  <a:cubicBezTo>
                    <a:pt x="101" y="29"/>
                    <a:pt x="98" y="20"/>
                    <a:pt x="91" y="13"/>
                  </a:cubicBezTo>
                  <a:cubicBezTo>
                    <a:pt x="83" y="5"/>
                    <a:pt x="71" y="0"/>
                    <a:pt x="55" y="0"/>
                  </a:cubicBezTo>
                  <a:cubicBezTo>
                    <a:pt x="0" y="0"/>
                    <a:pt x="0" y="0"/>
                    <a:pt x="0" y="0"/>
                  </a:cubicBezTo>
                  <a:cubicBezTo>
                    <a:pt x="0" y="125"/>
                    <a:pt x="0" y="125"/>
                    <a:pt x="0" y="125"/>
                  </a:cubicBezTo>
                  <a:cubicBezTo>
                    <a:pt x="22" y="125"/>
                    <a:pt x="22" y="125"/>
                    <a:pt x="22" y="125"/>
                  </a:cubicBezTo>
                  <a:cubicBezTo>
                    <a:pt x="22" y="81"/>
                    <a:pt x="22" y="81"/>
                    <a:pt x="22" y="81"/>
                  </a:cubicBezTo>
                  <a:cubicBezTo>
                    <a:pt x="49" y="81"/>
                    <a:pt x="49" y="81"/>
                    <a:pt x="49" y="81"/>
                  </a:cubicBezTo>
                  <a:cubicBezTo>
                    <a:pt x="80" y="125"/>
                    <a:pt x="80" y="125"/>
                    <a:pt x="80" y="125"/>
                  </a:cubicBezTo>
                  <a:cubicBezTo>
                    <a:pt x="105" y="125"/>
                    <a:pt x="105" y="125"/>
                    <a:pt x="105" y="125"/>
                  </a:cubicBezTo>
                  <a:cubicBezTo>
                    <a:pt x="72" y="78"/>
                    <a:pt x="72" y="78"/>
                    <a:pt x="72" y="78"/>
                  </a:cubicBezTo>
                  <a:cubicBezTo>
                    <a:pt x="89" y="73"/>
                    <a:pt x="101" y="60"/>
                    <a:pt x="101" y="40"/>
                  </a:cubicBezTo>
                  <a:close/>
                  <a:moveTo>
                    <a:pt x="22" y="62"/>
                  </a:moveTo>
                  <a:cubicBezTo>
                    <a:pt x="22" y="20"/>
                    <a:pt x="22" y="20"/>
                    <a:pt x="22" y="20"/>
                  </a:cubicBezTo>
                  <a:cubicBezTo>
                    <a:pt x="53" y="20"/>
                    <a:pt x="53" y="20"/>
                    <a:pt x="53" y="20"/>
                  </a:cubicBezTo>
                  <a:cubicBezTo>
                    <a:pt x="70" y="20"/>
                    <a:pt x="79" y="28"/>
                    <a:pt x="79" y="41"/>
                  </a:cubicBezTo>
                  <a:cubicBezTo>
                    <a:pt x="79" y="41"/>
                    <a:pt x="79" y="41"/>
                    <a:pt x="79" y="41"/>
                  </a:cubicBezTo>
                  <a:cubicBezTo>
                    <a:pt x="79" y="54"/>
                    <a:pt x="69" y="62"/>
                    <a:pt x="54" y="62"/>
                  </a:cubicBezTo>
                  <a:cubicBezTo>
                    <a:pt x="22" y="62"/>
                    <a:pt x="22" y="62"/>
                    <a:pt x="22"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2" name="Freeform 15"/>
            <p:cNvSpPr>
              <a:spLocks/>
            </p:cNvSpPr>
            <p:nvPr userDrawn="1"/>
          </p:nvSpPr>
          <p:spPr bwMode="auto">
            <a:xfrm>
              <a:off x="-658813" y="4830763"/>
              <a:ext cx="404813" cy="468313"/>
            </a:xfrm>
            <a:custGeom>
              <a:avLst/>
              <a:gdLst>
                <a:gd name="T0" fmla="*/ 203 w 255"/>
                <a:gd name="T1" fmla="*/ 203 h 295"/>
                <a:gd name="T2" fmla="*/ 47 w 255"/>
                <a:gd name="T3" fmla="*/ 0 h 295"/>
                <a:gd name="T4" fmla="*/ 0 w 255"/>
                <a:gd name="T5" fmla="*/ 0 h 295"/>
                <a:gd name="T6" fmla="*/ 0 w 255"/>
                <a:gd name="T7" fmla="*/ 295 h 295"/>
                <a:gd name="T8" fmla="*/ 49 w 255"/>
                <a:gd name="T9" fmla="*/ 295 h 295"/>
                <a:gd name="T10" fmla="*/ 49 w 255"/>
                <a:gd name="T11" fmla="*/ 85 h 295"/>
                <a:gd name="T12" fmla="*/ 212 w 255"/>
                <a:gd name="T13" fmla="*/ 295 h 295"/>
                <a:gd name="T14" fmla="*/ 255 w 255"/>
                <a:gd name="T15" fmla="*/ 295 h 295"/>
                <a:gd name="T16" fmla="*/ 255 w 255"/>
                <a:gd name="T17" fmla="*/ 0 h 295"/>
                <a:gd name="T18" fmla="*/ 203 w 255"/>
                <a:gd name="T19" fmla="*/ 0 h 295"/>
                <a:gd name="T20" fmla="*/ 203 w 255"/>
                <a:gd name="T21" fmla="*/ 203 h 295"/>
                <a:gd name="T22" fmla="*/ 203 w 255"/>
                <a:gd name="T23" fmla="*/ 2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295">
                  <a:moveTo>
                    <a:pt x="203" y="203"/>
                  </a:moveTo>
                  <a:lnTo>
                    <a:pt x="47" y="0"/>
                  </a:lnTo>
                  <a:lnTo>
                    <a:pt x="0" y="0"/>
                  </a:lnTo>
                  <a:lnTo>
                    <a:pt x="0" y="295"/>
                  </a:lnTo>
                  <a:lnTo>
                    <a:pt x="49" y="295"/>
                  </a:lnTo>
                  <a:lnTo>
                    <a:pt x="49" y="85"/>
                  </a:lnTo>
                  <a:lnTo>
                    <a:pt x="212" y="295"/>
                  </a:lnTo>
                  <a:lnTo>
                    <a:pt x="255" y="295"/>
                  </a:lnTo>
                  <a:lnTo>
                    <a:pt x="255" y="0"/>
                  </a:lnTo>
                  <a:lnTo>
                    <a:pt x="203" y="0"/>
                  </a:lnTo>
                  <a:lnTo>
                    <a:pt x="203" y="203"/>
                  </a:lnTo>
                  <a:lnTo>
                    <a:pt x="203"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3" name="Freeform 16"/>
            <p:cNvSpPr>
              <a:spLocks/>
            </p:cNvSpPr>
            <p:nvPr userDrawn="1"/>
          </p:nvSpPr>
          <p:spPr bwMode="auto">
            <a:xfrm>
              <a:off x="-171450" y="4830763"/>
              <a:ext cx="457200" cy="468313"/>
            </a:xfrm>
            <a:custGeom>
              <a:avLst/>
              <a:gdLst>
                <a:gd name="T0" fmla="*/ 144 w 288"/>
                <a:gd name="T1" fmla="*/ 139 h 295"/>
                <a:gd name="T2" fmla="*/ 54 w 288"/>
                <a:gd name="T3" fmla="*/ 0 h 295"/>
                <a:gd name="T4" fmla="*/ 0 w 288"/>
                <a:gd name="T5" fmla="*/ 0 h 295"/>
                <a:gd name="T6" fmla="*/ 0 w 288"/>
                <a:gd name="T7" fmla="*/ 295 h 295"/>
                <a:gd name="T8" fmla="*/ 52 w 288"/>
                <a:gd name="T9" fmla="*/ 295 h 295"/>
                <a:gd name="T10" fmla="*/ 52 w 288"/>
                <a:gd name="T11" fmla="*/ 85 h 295"/>
                <a:gd name="T12" fmla="*/ 141 w 288"/>
                <a:gd name="T13" fmla="*/ 222 h 295"/>
                <a:gd name="T14" fmla="*/ 144 w 288"/>
                <a:gd name="T15" fmla="*/ 222 h 295"/>
                <a:gd name="T16" fmla="*/ 236 w 288"/>
                <a:gd name="T17" fmla="*/ 85 h 295"/>
                <a:gd name="T18" fmla="*/ 236 w 288"/>
                <a:gd name="T19" fmla="*/ 295 h 295"/>
                <a:gd name="T20" fmla="*/ 288 w 288"/>
                <a:gd name="T21" fmla="*/ 295 h 295"/>
                <a:gd name="T22" fmla="*/ 288 w 288"/>
                <a:gd name="T23" fmla="*/ 0 h 295"/>
                <a:gd name="T24" fmla="*/ 234 w 288"/>
                <a:gd name="T25" fmla="*/ 0 h 295"/>
                <a:gd name="T26" fmla="*/ 144 w 288"/>
                <a:gd name="T27" fmla="*/ 139 h 295"/>
                <a:gd name="T28" fmla="*/ 144 w 288"/>
                <a:gd name="T29" fmla="*/ 13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8" h="295">
                  <a:moveTo>
                    <a:pt x="144" y="139"/>
                  </a:moveTo>
                  <a:lnTo>
                    <a:pt x="54" y="0"/>
                  </a:lnTo>
                  <a:lnTo>
                    <a:pt x="0" y="0"/>
                  </a:lnTo>
                  <a:lnTo>
                    <a:pt x="0" y="295"/>
                  </a:lnTo>
                  <a:lnTo>
                    <a:pt x="52" y="295"/>
                  </a:lnTo>
                  <a:lnTo>
                    <a:pt x="52" y="85"/>
                  </a:lnTo>
                  <a:lnTo>
                    <a:pt x="141" y="222"/>
                  </a:lnTo>
                  <a:lnTo>
                    <a:pt x="144" y="222"/>
                  </a:lnTo>
                  <a:lnTo>
                    <a:pt x="236" y="85"/>
                  </a:lnTo>
                  <a:lnTo>
                    <a:pt x="236" y="295"/>
                  </a:lnTo>
                  <a:lnTo>
                    <a:pt x="288" y="295"/>
                  </a:lnTo>
                  <a:lnTo>
                    <a:pt x="288" y="0"/>
                  </a:lnTo>
                  <a:lnTo>
                    <a:pt x="234" y="0"/>
                  </a:lnTo>
                  <a:lnTo>
                    <a:pt x="144" y="139"/>
                  </a:lnTo>
                  <a:lnTo>
                    <a:pt x="144"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4" name="Freeform 17"/>
            <p:cNvSpPr>
              <a:spLocks/>
            </p:cNvSpPr>
            <p:nvPr userDrawn="1"/>
          </p:nvSpPr>
          <p:spPr bwMode="auto">
            <a:xfrm>
              <a:off x="365125" y="4830763"/>
              <a:ext cx="347663" cy="468313"/>
            </a:xfrm>
            <a:custGeom>
              <a:avLst/>
              <a:gdLst>
                <a:gd name="T0" fmla="*/ 52 w 219"/>
                <a:gd name="T1" fmla="*/ 170 h 295"/>
                <a:gd name="T2" fmla="*/ 198 w 219"/>
                <a:gd name="T3" fmla="*/ 170 h 295"/>
                <a:gd name="T4" fmla="*/ 198 w 219"/>
                <a:gd name="T5" fmla="*/ 123 h 295"/>
                <a:gd name="T6" fmla="*/ 52 w 219"/>
                <a:gd name="T7" fmla="*/ 123 h 295"/>
                <a:gd name="T8" fmla="*/ 52 w 219"/>
                <a:gd name="T9" fmla="*/ 47 h 295"/>
                <a:gd name="T10" fmla="*/ 217 w 219"/>
                <a:gd name="T11" fmla="*/ 47 h 295"/>
                <a:gd name="T12" fmla="*/ 217 w 219"/>
                <a:gd name="T13" fmla="*/ 0 h 295"/>
                <a:gd name="T14" fmla="*/ 0 w 219"/>
                <a:gd name="T15" fmla="*/ 0 h 295"/>
                <a:gd name="T16" fmla="*/ 0 w 219"/>
                <a:gd name="T17" fmla="*/ 295 h 295"/>
                <a:gd name="T18" fmla="*/ 219 w 219"/>
                <a:gd name="T19" fmla="*/ 295 h 295"/>
                <a:gd name="T20" fmla="*/ 219 w 219"/>
                <a:gd name="T21" fmla="*/ 248 h 295"/>
                <a:gd name="T22" fmla="*/ 52 w 219"/>
                <a:gd name="T23" fmla="*/ 248 h 295"/>
                <a:gd name="T24" fmla="*/ 52 w 219"/>
                <a:gd name="T25" fmla="*/ 170 h 295"/>
                <a:gd name="T26" fmla="*/ 52 w 219"/>
                <a:gd name="T27" fmla="*/ 17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9" h="295">
                  <a:moveTo>
                    <a:pt x="52" y="170"/>
                  </a:moveTo>
                  <a:lnTo>
                    <a:pt x="198" y="170"/>
                  </a:lnTo>
                  <a:lnTo>
                    <a:pt x="198" y="123"/>
                  </a:lnTo>
                  <a:lnTo>
                    <a:pt x="52" y="123"/>
                  </a:lnTo>
                  <a:lnTo>
                    <a:pt x="52" y="47"/>
                  </a:lnTo>
                  <a:lnTo>
                    <a:pt x="217" y="47"/>
                  </a:lnTo>
                  <a:lnTo>
                    <a:pt x="217" y="0"/>
                  </a:lnTo>
                  <a:lnTo>
                    <a:pt x="0" y="0"/>
                  </a:lnTo>
                  <a:lnTo>
                    <a:pt x="0" y="295"/>
                  </a:lnTo>
                  <a:lnTo>
                    <a:pt x="219" y="295"/>
                  </a:lnTo>
                  <a:lnTo>
                    <a:pt x="219" y="248"/>
                  </a:lnTo>
                  <a:lnTo>
                    <a:pt x="52" y="248"/>
                  </a:lnTo>
                  <a:lnTo>
                    <a:pt x="52" y="170"/>
                  </a:lnTo>
                  <a:lnTo>
                    <a:pt x="5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5" name="Freeform 18"/>
            <p:cNvSpPr>
              <a:spLocks/>
            </p:cNvSpPr>
            <p:nvPr userDrawn="1"/>
          </p:nvSpPr>
          <p:spPr bwMode="auto">
            <a:xfrm>
              <a:off x="795338" y="4830763"/>
              <a:ext cx="404813" cy="468313"/>
            </a:xfrm>
            <a:custGeom>
              <a:avLst/>
              <a:gdLst>
                <a:gd name="T0" fmla="*/ 203 w 255"/>
                <a:gd name="T1" fmla="*/ 203 h 295"/>
                <a:gd name="T2" fmla="*/ 47 w 255"/>
                <a:gd name="T3" fmla="*/ 0 h 295"/>
                <a:gd name="T4" fmla="*/ 0 w 255"/>
                <a:gd name="T5" fmla="*/ 0 h 295"/>
                <a:gd name="T6" fmla="*/ 0 w 255"/>
                <a:gd name="T7" fmla="*/ 295 h 295"/>
                <a:gd name="T8" fmla="*/ 50 w 255"/>
                <a:gd name="T9" fmla="*/ 295 h 295"/>
                <a:gd name="T10" fmla="*/ 50 w 255"/>
                <a:gd name="T11" fmla="*/ 85 h 295"/>
                <a:gd name="T12" fmla="*/ 213 w 255"/>
                <a:gd name="T13" fmla="*/ 295 h 295"/>
                <a:gd name="T14" fmla="*/ 255 w 255"/>
                <a:gd name="T15" fmla="*/ 295 h 295"/>
                <a:gd name="T16" fmla="*/ 255 w 255"/>
                <a:gd name="T17" fmla="*/ 0 h 295"/>
                <a:gd name="T18" fmla="*/ 203 w 255"/>
                <a:gd name="T19" fmla="*/ 0 h 295"/>
                <a:gd name="T20" fmla="*/ 203 w 255"/>
                <a:gd name="T21" fmla="*/ 203 h 295"/>
                <a:gd name="T22" fmla="*/ 203 w 255"/>
                <a:gd name="T23" fmla="*/ 2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295">
                  <a:moveTo>
                    <a:pt x="203" y="203"/>
                  </a:moveTo>
                  <a:lnTo>
                    <a:pt x="47" y="0"/>
                  </a:lnTo>
                  <a:lnTo>
                    <a:pt x="0" y="0"/>
                  </a:lnTo>
                  <a:lnTo>
                    <a:pt x="0" y="295"/>
                  </a:lnTo>
                  <a:lnTo>
                    <a:pt x="50" y="295"/>
                  </a:lnTo>
                  <a:lnTo>
                    <a:pt x="50" y="85"/>
                  </a:lnTo>
                  <a:lnTo>
                    <a:pt x="213" y="295"/>
                  </a:lnTo>
                  <a:lnTo>
                    <a:pt x="255" y="295"/>
                  </a:lnTo>
                  <a:lnTo>
                    <a:pt x="255" y="0"/>
                  </a:lnTo>
                  <a:lnTo>
                    <a:pt x="203" y="0"/>
                  </a:lnTo>
                  <a:lnTo>
                    <a:pt x="203" y="203"/>
                  </a:lnTo>
                  <a:lnTo>
                    <a:pt x="203"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6" name="Freeform 19"/>
            <p:cNvSpPr>
              <a:spLocks/>
            </p:cNvSpPr>
            <p:nvPr userDrawn="1"/>
          </p:nvSpPr>
          <p:spPr bwMode="auto">
            <a:xfrm>
              <a:off x="1263650" y="4830763"/>
              <a:ext cx="379413" cy="468313"/>
            </a:xfrm>
            <a:custGeom>
              <a:avLst/>
              <a:gdLst>
                <a:gd name="T0" fmla="*/ 0 w 239"/>
                <a:gd name="T1" fmla="*/ 49 h 295"/>
                <a:gd name="T2" fmla="*/ 95 w 239"/>
                <a:gd name="T3" fmla="*/ 49 h 295"/>
                <a:gd name="T4" fmla="*/ 95 w 239"/>
                <a:gd name="T5" fmla="*/ 295 h 295"/>
                <a:gd name="T6" fmla="*/ 147 w 239"/>
                <a:gd name="T7" fmla="*/ 295 h 295"/>
                <a:gd name="T8" fmla="*/ 147 w 239"/>
                <a:gd name="T9" fmla="*/ 49 h 295"/>
                <a:gd name="T10" fmla="*/ 239 w 239"/>
                <a:gd name="T11" fmla="*/ 49 h 295"/>
                <a:gd name="T12" fmla="*/ 239 w 239"/>
                <a:gd name="T13" fmla="*/ 0 h 295"/>
                <a:gd name="T14" fmla="*/ 0 w 239"/>
                <a:gd name="T15" fmla="*/ 0 h 295"/>
                <a:gd name="T16" fmla="*/ 0 w 239"/>
                <a:gd name="T17" fmla="*/ 49 h 295"/>
                <a:gd name="T18" fmla="*/ 0 w 239"/>
                <a:gd name="T19" fmla="*/ 4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295">
                  <a:moveTo>
                    <a:pt x="0" y="49"/>
                  </a:moveTo>
                  <a:lnTo>
                    <a:pt x="95" y="49"/>
                  </a:lnTo>
                  <a:lnTo>
                    <a:pt x="95" y="295"/>
                  </a:lnTo>
                  <a:lnTo>
                    <a:pt x="147" y="295"/>
                  </a:lnTo>
                  <a:lnTo>
                    <a:pt x="147" y="49"/>
                  </a:lnTo>
                  <a:lnTo>
                    <a:pt x="239" y="49"/>
                  </a:lnTo>
                  <a:lnTo>
                    <a:pt x="239" y="0"/>
                  </a:lnTo>
                  <a:lnTo>
                    <a:pt x="0" y="0"/>
                  </a:lnTo>
                  <a:lnTo>
                    <a:pt x="0" y="49"/>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7" name="Freeform 20"/>
            <p:cNvSpPr>
              <a:spLocks/>
            </p:cNvSpPr>
            <p:nvPr userDrawn="1"/>
          </p:nvSpPr>
          <p:spPr bwMode="auto">
            <a:xfrm>
              <a:off x="-1390650" y="3067050"/>
              <a:ext cx="1211263" cy="1571625"/>
            </a:xfrm>
            <a:custGeom>
              <a:avLst/>
              <a:gdLst>
                <a:gd name="T0" fmla="*/ 193 w 323"/>
                <a:gd name="T1" fmla="*/ 169 h 419"/>
                <a:gd name="T2" fmla="*/ 105 w 323"/>
                <a:gd name="T3" fmla="*/ 116 h 419"/>
                <a:gd name="T4" fmla="*/ 105 w 323"/>
                <a:gd name="T5" fmla="*/ 114 h 419"/>
                <a:gd name="T6" fmla="*/ 158 w 323"/>
                <a:gd name="T7" fmla="*/ 79 h 419"/>
                <a:gd name="T8" fmla="*/ 264 w 323"/>
                <a:gd name="T9" fmla="*/ 119 h 419"/>
                <a:gd name="T10" fmla="*/ 311 w 323"/>
                <a:gd name="T11" fmla="*/ 52 h 419"/>
                <a:gd name="T12" fmla="*/ 159 w 323"/>
                <a:gd name="T13" fmla="*/ 0 h 419"/>
                <a:gd name="T14" fmla="*/ 16 w 323"/>
                <a:gd name="T15" fmla="*/ 123 h 419"/>
                <a:gd name="T16" fmla="*/ 16 w 323"/>
                <a:gd name="T17" fmla="*/ 124 h 419"/>
                <a:gd name="T18" fmla="*/ 151 w 323"/>
                <a:gd name="T19" fmla="*/ 249 h 419"/>
                <a:gd name="T20" fmla="*/ 234 w 323"/>
                <a:gd name="T21" fmla="*/ 300 h 419"/>
                <a:gd name="T22" fmla="*/ 234 w 323"/>
                <a:gd name="T23" fmla="*/ 301 h 419"/>
                <a:gd name="T24" fmla="*/ 175 w 323"/>
                <a:gd name="T25" fmla="*/ 340 h 419"/>
                <a:gd name="T26" fmla="*/ 53 w 323"/>
                <a:gd name="T27" fmla="*/ 290 h 419"/>
                <a:gd name="T28" fmla="*/ 0 w 323"/>
                <a:gd name="T29" fmla="*/ 354 h 419"/>
                <a:gd name="T30" fmla="*/ 173 w 323"/>
                <a:gd name="T31" fmla="*/ 419 h 419"/>
                <a:gd name="T32" fmla="*/ 323 w 323"/>
                <a:gd name="T33" fmla="*/ 293 h 419"/>
                <a:gd name="T34" fmla="*/ 323 w 323"/>
                <a:gd name="T35" fmla="*/ 292 h 419"/>
                <a:gd name="T36" fmla="*/ 193 w 323"/>
                <a:gd name="T37" fmla="*/ 169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3" h="419">
                  <a:moveTo>
                    <a:pt x="193" y="169"/>
                  </a:moveTo>
                  <a:cubicBezTo>
                    <a:pt x="123" y="151"/>
                    <a:pt x="105" y="142"/>
                    <a:pt x="105" y="116"/>
                  </a:cubicBezTo>
                  <a:cubicBezTo>
                    <a:pt x="105" y="114"/>
                    <a:pt x="105" y="114"/>
                    <a:pt x="105" y="114"/>
                  </a:cubicBezTo>
                  <a:cubicBezTo>
                    <a:pt x="105" y="95"/>
                    <a:pt x="124" y="79"/>
                    <a:pt x="158" y="79"/>
                  </a:cubicBezTo>
                  <a:cubicBezTo>
                    <a:pt x="192" y="79"/>
                    <a:pt x="228" y="94"/>
                    <a:pt x="264" y="119"/>
                  </a:cubicBezTo>
                  <a:cubicBezTo>
                    <a:pt x="311" y="52"/>
                    <a:pt x="311" y="52"/>
                    <a:pt x="311" y="52"/>
                  </a:cubicBezTo>
                  <a:cubicBezTo>
                    <a:pt x="269" y="18"/>
                    <a:pt x="219" y="0"/>
                    <a:pt x="159" y="0"/>
                  </a:cubicBezTo>
                  <a:cubicBezTo>
                    <a:pt x="76" y="0"/>
                    <a:pt x="16" y="49"/>
                    <a:pt x="16" y="123"/>
                  </a:cubicBezTo>
                  <a:cubicBezTo>
                    <a:pt x="16" y="124"/>
                    <a:pt x="16" y="124"/>
                    <a:pt x="16" y="124"/>
                  </a:cubicBezTo>
                  <a:cubicBezTo>
                    <a:pt x="16" y="205"/>
                    <a:pt x="69" y="227"/>
                    <a:pt x="151" y="249"/>
                  </a:cubicBezTo>
                  <a:cubicBezTo>
                    <a:pt x="220" y="266"/>
                    <a:pt x="234" y="278"/>
                    <a:pt x="234" y="300"/>
                  </a:cubicBezTo>
                  <a:cubicBezTo>
                    <a:pt x="234" y="301"/>
                    <a:pt x="234" y="301"/>
                    <a:pt x="234" y="301"/>
                  </a:cubicBezTo>
                  <a:cubicBezTo>
                    <a:pt x="234" y="325"/>
                    <a:pt x="212" y="340"/>
                    <a:pt x="175" y="340"/>
                  </a:cubicBezTo>
                  <a:cubicBezTo>
                    <a:pt x="128" y="340"/>
                    <a:pt x="90" y="321"/>
                    <a:pt x="53" y="290"/>
                  </a:cubicBezTo>
                  <a:cubicBezTo>
                    <a:pt x="0" y="354"/>
                    <a:pt x="0" y="354"/>
                    <a:pt x="0" y="354"/>
                  </a:cubicBezTo>
                  <a:cubicBezTo>
                    <a:pt x="49" y="398"/>
                    <a:pt x="111" y="419"/>
                    <a:pt x="173" y="419"/>
                  </a:cubicBezTo>
                  <a:cubicBezTo>
                    <a:pt x="261" y="419"/>
                    <a:pt x="323" y="374"/>
                    <a:pt x="323" y="293"/>
                  </a:cubicBezTo>
                  <a:cubicBezTo>
                    <a:pt x="323" y="292"/>
                    <a:pt x="323" y="292"/>
                    <a:pt x="323" y="292"/>
                  </a:cubicBezTo>
                  <a:cubicBezTo>
                    <a:pt x="323" y="221"/>
                    <a:pt x="276" y="191"/>
                    <a:pt x="1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8" name="Freeform 21"/>
            <p:cNvSpPr>
              <a:spLocks/>
            </p:cNvSpPr>
            <p:nvPr userDrawn="1"/>
          </p:nvSpPr>
          <p:spPr bwMode="auto">
            <a:xfrm>
              <a:off x="-2276475" y="239713"/>
              <a:ext cx="965200" cy="2339975"/>
            </a:xfrm>
            <a:custGeom>
              <a:avLst/>
              <a:gdLst>
                <a:gd name="T0" fmla="*/ 257 w 257"/>
                <a:gd name="T1" fmla="*/ 624 h 624"/>
                <a:gd name="T2" fmla="*/ 177 w 257"/>
                <a:gd name="T3" fmla="*/ 510 h 624"/>
                <a:gd name="T4" fmla="*/ 152 w 257"/>
                <a:gd name="T5" fmla="*/ 324 h 624"/>
                <a:gd name="T6" fmla="*/ 173 w 257"/>
                <a:gd name="T7" fmla="*/ 119 h 624"/>
                <a:gd name="T8" fmla="*/ 173 w 257"/>
                <a:gd name="T9" fmla="*/ 118 h 624"/>
                <a:gd name="T10" fmla="*/ 195 w 257"/>
                <a:gd name="T11" fmla="*/ 88 h 624"/>
                <a:gd name="T12" fmla="*/ 44 w 257"/>
                <a:gd name="T13" fmla="*/ 7 h 624"/>
                <a:gd name="T14" fmla="*/ 33 w 257"/>
                <a:gd name="T15" fmla="*/ 2 h 624"/>
                <a:gd name="T16" fmla="*/ 33 w 257"/>
                <a:gd name="T17" fmla="*/ 2 h 624"/>
                <a:gd name="T18" fmla="*/ 33 w 257"/>
                <a:gd name="T19" fmla="*/ 2 h 624"/>
                <a:gd name="T20" fmla="*/ 25 w 257"/>
                <a:gd name="T21" fmla="*/ 0 h 624"/>
                <a:gd name="T22" fmla="*/ 9 w 257"/>
                <a:gd name="T23" fmla="*/ 15 h 624"/>
                <a:gd name="T24" fmla="*/ 5 w 257"/>
                <a:gd name="T25" fmla="*/ 55 h 624"/>
                <a:gd name="T26" fmla="*/ 0 w 257"/>
                <a:gd name="T27" fmla="*/ 157 h 624"/>
                <a:gd name="T28" fmla="*/ 73 w 257"/>
                <a:gd name="T29" fmla="*/ 496 h 624"/>
                <a:gd name="T30" fmla="*/ 257 w 257"/>
                <a:gd name="T31" fmla="*/ 624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624">
                  <a:moveTo>
                    <a:pt x="257" y="624"/>
                  </a:moveTo>
                  <a:cubicBezTo>
                    <a:pt x="229" y="602"/>
                    <a:pt x="195" y="566"/>
                    <a:pt x="177" y="510"/>
                  </a:cubicBezTo>
                  <a:cubicBezTo>
                    <a:pt x="160" y="457"/>
                    <a:pt x="152" y="394"/>
                    <a:pt x="152" y="324"/>
                  </a:cubicBezTo>
                  <a:cubicBezTo>
                    <a:pt x="152" y="226"/>
                    <a:pt x="168" y="142"/>
                    <a:pt x="173" y="119"/>
                  </a:cubicBezTo>
                  <a:cubicBezTo>
                    <a:pt x="173" y="118"/>
                    <a:pt x="173" y="118"/>
                    <a:pt x="173" y="118"/>
                  </a:cubicBezTo>
                  <a:cubicBezTo>
                    <a:pt x="176" y="104"/>
                    <a:pt x="184" y="93"/>
                    <a:pt x="195" y="88"/>
                  </a:cubicBezTo>
                  <a:cubicBezTo>
                    <a:pt x="121" y="40"/>
                    <a:pt x="57" y="12"/>
                    <a:pt x="44" y="7"/>
                  </a:cubicBezTo>
                  <a:cubicBezTo>
                    <a:pt x="37" y="4"/>
                    <a:pt x="33" y="2"/>
                    <a:pt x="33" y="2"/>
                  </a:cubicBezTo>
                  <a:cubicBezTo>
                    <a:pt x="33" y="2"/>
                    <a:pt x="33" y="2"/>
                    <a:pt x="33" y="2"/>
                  </a:cubicBezTo>
                  <a:cubicBezTo>
                    <a:pt x="33" y="2"/>
                    <a:pt x="33" y="2"/>
                    <a:pt x="33" y="2"/>
                  </a:cubicBezTo>
                  <a:cubicBezTo>
                    <a:pt x="30" y="1"/>
                    <a:pt x="27" y="0"/>
                    <a:pt x="25" y="0"/>
                  </a:cubicBezTo>
                  <a:cubicBezTo>
                    <a:pt x="16" y="0"/>
                    <a:pt x="11" y="6"/>
                    <a:pt x="9" y="15"/>
                  </a:cubicBezTo>
                  <a:cubicBezTo>
                    <a:pt x="9" y="15"/>
                    <a:pt x="7" y="30"/>
                    <a:pt x="5" y="55"/>
                  </a:cubicBezTo>
                  <a:cubicBezTo>
                    <a:pt x="3" y="78"/>
                    <a:pt x="0" y="114"/>
                    <a:pt x="0" y="157"/>
                  </a:cubicBezTo>
                  <a:cubicBezTo>
                    <a:pt x="0" y="253"/>
                    <a:pt x="13" y="391"/>
                    <a:pt x="73" y="496"/>
                  </a:cubicBezTo>
                  <a:cubicBezTo>
                    <a:pt x="119" y="576"/>
                    <a:pt x="185" y="621"/>
                    <a:pt x="257" y="6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9" name="Freeform 22"/>
            <p:cNvSpPr>
              <a:spLocks/>
            </p:cNvSpPr>
            <p:nvPr userDrawn="1"/>
          </p:nvSpPr>
          <p:spPr bwMode="auto">
            <a:xfrm>
              <a:off x="-704850" y="663575"/>
              <a:ext cx="998538" cy="1968500"/>
            </a:xfrm>
            <a:custGeom>
              <a:avLst/>
              <a:gdLst>
                <a:gd name="T0" fmla="*/ 50 w 266"/>
                <a:gd name="T1" fmla="*/ 520 h 525"/>
                <a:gd name="T2" fmla="*/ 78 w 266"/>
                <a:gd name="T3" fmla="*/ 525 h 525"/>
                <a:gd name="T4" fmla="*/ 78 w 266"/>
                <a:gd name="T5" fmla="*/ 525 h 525"/>
                <a:gd name="T6" fmla="*/ 243 w 266"/>
                <a:gd name="T7" fmla="*/ 389 h 525"/>
                <a:gd name="T8" fmla="*/ 266 w 266"/>
                <a:gd name="T9" fmla="*/ 211 h 525"/>
                <a:gd name="T10" fmla="*/ 249 w 266"/>
                <a:gd name="T11" fmla="*/ 27 h 525"/>
                <a:gd name="T12" fmla="*/ 246 w 266"/>
                <a:gd name="T13" fmla="*/ 11 h 525"/>
                <a:gd name="T14" fmla="*/ 238 w 266"/>
                <a:gd name="T15" fmla="*/ 0 h 525"/>
                <a:gd name="T16" fmla="*/ 232 w 266"/>
                <a:gd name="T17" fmla="*/ 3 h 525"/>
                <a:gd name="T18" fmla="*/ 225 w 266"/>
                <a:gd name="T19" fmla="*/ 8 h 525"/>
                <a:gd name="T20" fmla="*/ 207 w 266"/>
                <a:gd name="T21" fmla="*/ 24 h 525"/>
                <a:gd name="T22" fmla="*/ 146 w 266"/>
                <a:gd name="T23" fmla="*/ 84 h 525"/>
                <a:gd name="T24" fmla="*/ 23 w 266"/>
                <a:gd name="T25" fmla="*/ 289 h 525"/>
                <a:gd name="T26" fmla="*/ 0 w 266"/>
                <a:gd name="T27" fmla="*/ 417 h 525"/>
                <a:gd name="T28" fmla="*/ 13 w 266"/>
                <a:gd name="T29" fmla="*/ 483 h 525"/>
                <a:gd name="T30" fmla="*/ 50 w 266"/>
                <a:gd name="T31" fmla="*/ 520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6" h="525">
                  <a:moveTo>
                    <a:pt x="50" y="520"/>
                  </a:moveTo>
                  <a:cubicBezTo>
                    <a:pt x="57" y="523"/>
                    <a:pt x="67" y="525"/>
                    <a:pt x="78" y="525"/>
                  </a:cubicBezTo>
                  <a:cubicBezTo>
                    <a:pt x="78" y="525"/>
                    <a:pt x="78" y="525"/>
                    <a:pt x="78" y="525"/>
                  </a:cubicBezTo>
                  <a:cubicBezTo>
                    <a:pt x="129" y="525"/>
                    <a:pt x="213" y="483"/>
                    <a:pt x="243" y="389"/>
                  </a:cubicBezTo>
                  <a:cubicBezTo>
                    <a:pt x="258" y="338"/>
                    <a:pt x="266" y="278"/>
                    <a:pt x="266" y="211"/>
                  </a:cubicBezTo>
                  <a:cubicBezTo>
                    <a:pt x="266" y="127"/>
                    <a:pt x="254" y="54"/>
                    <a:pt x="249" y="27"/>
                  </a:cubicBezTo>
                  <a:cubicBezTo>
                    <a:pt x="247" y="16"/>
                    <a:pt x="246" y="11"/>
                    <a:pt x="246" y="11"/>
                  </a:cubicBezTo>
                  <a:cubicBezTo>
                    <a:pt x="245" y="6"/>
                    <a:pt x="242" y="0"/>
                    <a:pt x="238" y="0"/>
                  </a:cubicBezTo>
                  <a:cubicBezTo>
                    <a:pt x="236" y="0"/>
                    <a:pt x="234" y="1"/>
                    <a:pt x="232" y="3"/>
                  </a:cubicBezTo>
                  <a:cubicBezTo>
                    <a:pt x="231" y="3"/>
                    <a:pt x="229" y="5"/>
                    <a:pt x="225" y="8"/>
                  </a:cubicBezTo>
                  <a:cubicBezTo>
                    <a:pt x="221" y="12"/>
                    <a:pt x="215" y="17"/>
                    <a:pt x="207" y="24"/>
                  </a:cubicBezTo>
                  <a:cubicBezTo>
                    <a:pt x="195" y="34"/>
                    <a:pt x="173" y="55"/>
                    <a:pt x="146" y="84"/>
                  </a:cubicBezTo>
                  <a:cubicBezTo>
                    <a:pt x="104" y="131"/>
                    <a:pt x="49" y="204"/>
                    <a:pt x="23" y="289"/>
                  </a:cubicBezTo>
                  <a:cubicBezTo>
                    <a:pt x="7" y="339"/>
                    <a:pt x="0" y="382"/>
                    <a:pt x="0" y="417"/>
                  </a:cubicBezTo>
                  <a:cubicBezTo>
                    <a:pt x="0" y="443"/>
                    <a:pt x="4" y="465"/>
                    <a:pt x="13" y="483"/>
                  </a:cubicBezTo>
                  <a:cubicBezTo>
                    <a:pt x="21" y="500"/>
                    <a:pt x="33" y="512"/>
                    <a:pt x="50" y="5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0" name="Freeform 23"/>
            <p:cNvSpPr>
              <a:spLocks/>
            </p:cNvSpPr>
            <p:nvPr userDrawn="1"/>
          </p:nvSpPr>
          <p:spPr bwMode="auto">
            <a:xfrm>
              <a:off x="-1597025" y="663575"/>
              <a:ext cx="900113" cy="1968500"/>
            </a:xfrm>
            <a:custGeom>
              <a:avLst/>
              <a:gdLst>
                <a:gd name="T0" fmla="*/ 238 w 240"/>
                <a:gd name="T1" fmla="*/ 267 h 525"/>
                <a:gd name="T2" fmla="*/ 240 w 240"/>
                <a:gd name="T3" fmla="*/ 261 h 525"/>
                <a:gd name="T4" fmla="*/ 43 w 240"/>
                <a:gd name="T5" fmla="*/ 8 h 525"/>
                <a:gd name="T6" fmla="*/ 36 w 240"/>
                <a:gd name="T7" fmla="*/ 3 h 525"/>
                <a:gd name="T8" fmla="*/ 29 w 240"/>
                <a:gd name="T9" fmla="*/ 0 h 525"/>
                <a:gd name="T10" fmla="*/ 21 w 240"/>
                <a:gd name="T11" fmla="*/ 11 h 525"/>
                <a:gd name="T12" fmla="*/ 18 w 240"/>
                <a:gd name="T13" fmla="*/ 27 h 525"/>
                <a:gd name="T14" fmla="*/ 10 w 240"/>
                <a:gd name="T15" fmla="*/ 70 h 525"/>
                <a:gd name="T16" fmla="*/ 0 w 240"/>
                <a:gd name="T17" fmla="*/ 211 h 525"/>
                <a:gd name="T18" fmla="*/ 24 w 240"/>
                <a:gd name="T19" fmla="*/ 388 h 525"/>
                <a:gd name="T20" fmla="*/ 193 w 240"/>
                <a:gd name="T21" fmla="*/ 525 h 525"/>
                <a:gd name="T22" fmla="*/ 193 w 240"/>
                <a:gd name="T23" fmla="*/ 525 h 525"/>
                <a:gd name="T24" fmla="*/ 222 w 240"/>
                <a:gd name="T25" fmla="*/ 520 h 525"/>
                <a:gd name="T26" fmla="*/ 235 w 240"/>
                <a:gd name="T27" fmla="*/ 513 h 525"/>
                <a:gd name="T28" fmla="*/ 224 w 240"/>
                <a:gd name="T29" fmla="*/ 495 h 525"/>
                <a:gd name="T30" fmla="*/ 209 w 240"/>
                <a:gd name="T31" fmla="*/ 417 h 525"/>
                <a:gd name="T32" fmla="*/ 233 w 240"/>
                <a:gd name="T33" fmla="*/ 281 h 525"/>
                <a:gd name="T34" fmla="*/ 238 w 240"/>
                <a:gd name="T35" fmla="*/ 26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525">
                  <a:moveTo>
                    <a:pt x="238" y="267"/>
                  </a:moveTo>
                  <a:cubicBezTo>
                    <a:pt x="238" y="265"/>
                    <a:pt x="239" y="263"/>
                    <a:pt x="240" y="261"/>
                  </a:cubicBezTo>
                  <a:cubicBezTo>
                    <a:pt x="184" y="123"/>
                    <a:pt x="57" y="20"/>
                    <a:pt x="43" y="8"/>
                  </a:cubicBezTo>
                  <a:cubicBezTo>
                    <a:pt x="38" y="5"/>
                    <a:pt x="36" y="3"/>
                    <a:pt x="36" y="3"/>
                  </a:cubicBezTo>
                  <a:cubicBezTo>
                    <a:pt x="33" y="1"/>
                    <a:pt x="31" y="0"/>
                    <a:pt x="29" y="0"/>
                  </a:cubicBezTo>
                  <a:cubicBezTo>
                    <a:pt x="25" y="0"/>
                    <a:pt x="22" y="6"/>
                    <a:pt x="21" y="11"/>
                  </a:cubicBezTo>
                  <a:cubicBezTo>
                    <a:pt x="20" y="12"/>
                    <a:pt x="19" y="17"/>
                    <a:pt x="18" y="27"/>
                  </a:cubicBezTo>
                  <a:cubicBezTo>
                    <a:pt x="16" y="34"/>
                    <a:pt x="13" y="49"/>
                    <a:pt x="10" y="70"/>
                  </a:cubicBezTo>
                  <a:cubicBezTo>
                    <a:pt x="6" y="103"/>
                    <a:pt x="0" y="154"/>
                    <a:pt x="0" y="211"/>
                  </a:cubicBezTo>
                  <a:cubicBezTo>
                    <a:pt x="0" y="279"/>
                    <a:pt x="8" y="339"/>
                    <a:pt x="24" y="388"/>
                  </a:cubicBezTo>
                  <a:cubicBezTo>
                    <a:pt x="54" y="483"/>
                    <a:pt x="140" y="525"/>
                    <a:pt x="193" y="525"/>
                  </a:cubicBezTo>
                  <a:cubicBezTo>
                    <a:pt x="193" y="525"/>
                    <a:pt x="193" y="525"/>
                    <a:pt x="193" y="525"/>
                  </a:cubicBezTo>
                  <a:cubicBezTo>
                    <a:pt x="204" y="525"/>
                    <a:pt x="214" y="523"/>
                    <a:pt x="222" y="520"/>
                  </a:cubicBezTo>
                  <a:cubicBezTo>
                    <a:pt x="226" y="518"/>
                    <a:pt x="230" y="516"/>
                    <a:pt x="235" y="513"/>
                  </a:cubicBezTo>
                  <a:cubicBezTo>
                    <a:pt x="231" y="508"/>
                    <a:pt x="227" y="502"/>
                    <a:pt x="224" y="495"/>
                  </a:cubicBezTo>
                  <a:cubicBezTo>
                    <a:pt x="214" y="474"/>
                    <a:pt x="209" y="449"/>
                    <a:pt x="209" y="417"/>
                  </a:cubicBezTo>
                  <a:cubicBezTo>
                    <a:pt x="209" y="378"/>
                    <a:pt x="217" y="332"/>
                    <a:pt x="233" y="281"/>
                  </a:cubicBezTo>
                  <a:cubicBezTo>
                    <a:pt x="235" y="276"/>
                    <a:pt x="236" y="271"/>
                    <a:pt x="238" y="2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1" name="Freeform 24"/>
            <p:cNvSpPr>
              <a:spLocks/>
            </p:cNvSpPr>
            <p:nvPr userDrawn="1"/>
          </p:nvSpPr>
          <p:spPr bwMode="auto">
            <a:xfrm>
              <a:off x="-1143000" y="-179387"/>
              <a:ext cx="982663" cy="1682750"/>
            </a:xfrm>
            <a:custGeom>
              <a:avLst/>
              <a:gdLst>
                <a:gd name="T0" fmla="*/ 134 w 262"/>
                <a:gd name="T1" fmla="*/ 449 h 449"/>
                <a:gd name="T2" fmla="*/ 262 w 262"/>
                <a:gd name="T3" fmla="*/ 268 h 449"/>
                <a:gd name="T4" fmla="*/ 147 w 262"/>
                <a:gd name="T5" fmla="*/ 18 h 449"/>
                <a:gd name="T6" fmla="*/ 140 w 262"/>
                <a:gd name="T7" fmla="*/ 7 h 449"/>
                <a:gd name="T8" fmla="*/ 131 w 262"/>
                <a:gd name="T9" fmla="*/ 0 h 449"/>
                <a:gd name="T10" fmla="*/ 122 w 262"/>
                <a:gd name="T11" fmla="*/ 7 h 449"/>
                <a:gd name="T12" fmla="*/ 115 w 262"/>
                <a:gd name="T13" fmla="*/ 18 h 449"/>
                <a:gd name="T14" fmla="*/ 96 w 262"/>
                <a:gd name="T15" fmla="*/ 50 h 449"/>
                <a:gd name="T16" fmla="*/ 40 w 262"/>
                <a:gd name="T17" fmla="*/ 162 h 449"/>
                <a:gd name="T18" fmla="*/ 0 w 262"/>
                <a:gd name="T19" fmla="*/ 265 h 449"/>
                <a:gd name="T20" fmla="*/ 134 w 262"/>
                <a:gd name="T21" fmla="*/ 449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 h="449">
                  <a:moveTo>
                    <a:pt x="134" y="449"/>
                  </a:moveTo>
                  <a:cubicBezTo>
                    <a:pt x="162" y="388"/>
                    <a:pt x="205" y="327"/>
                    <a:pt x="262" y="268"/>
                  </a:cubicBezTo>
                  <a:cubicBezTo>
                    <a:pt x="223" y="150"/>
                    <a:pt x="169" y="54"/>
                    <a:pt x="147" y="18"/>
                  </a:cubicBezTo>
                  <a:cubicBezTo>
                    <a:pt x="143" y="11"/>
                    <a:pt x="140" y="7"/>
                    <a:pt x="140" y="7"/>
                  </a:cubicBezTo>
                  <a:cubicBezTo>
                    <a:pt x="136" y="0"/>
                    <a:pt x="132" y="0"/>
                    <a:pt x="131" y="0"/>
                  </a:cubicBezTo>
                  <a:cubicBezTo>
                    <a:pt x="128" y="0"/>
                    <a:pt x="125" y="2"/>
                    <a:pt x="122" y="7"/>
                  </a:cubicBezTo>
                  <a:cubicBezTo>
                    <a:pt x="122" y="7"/>
                    <a:pt x="119" y="11"/>
                    <a:pt x="115" y="18"/>
                  </a:cubicBezTo>
                  <a:cubicBezTo>
                    <a:pt x="108" y="29"/>
                    <a:pt x="102" y="39"/>
                    <a:pt x="96" y="50"/>
                  </a:cubicBezTo>
                  <a:cubicBezTo>
                    <a:pt x="83" y="74"/>
                    <a:pt x="62" y="113"/>
                    <a:pt x="40" y="162"/>
                  </a:cubicBezTo>
                  <a:cubicBezTo>
                    <a:pt x="26" y="196"/>
                    <a:pt x="12" y="230"/>
                    <a:pt x="0" y="265"/>
                  </a:cubicBezTo>
                  <a:cubicBezTo>
                    <a:pt x="42" y="307"/>
                    <a:pt x="97" y="371"/>
                    <a:pt x="134" y="4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2" name="Freeform 25"/>
            <p:cNvSpPr>
              <a:spLocks/>
            </p:cNvSpPr>
            <p:nvPr userDrawn="1"/>
          </p:nvSpPr>
          <p:spPr bwMode="auto">
            <a:xfrm>
              <a:off x="15875" y="239713"/>
              <a:ext cx="952500" cy="2339975"/>
            </a:xfrm>
            <a:custGeom>
              <a:avLst/>
              <a:gdLst>
                <a:gd name="T0" fmla="*/ 61 w 254"/>
                <a:gd name="T1" fmla="*/ 88 h 624"/>
                <a:gd name="T2" fmla="*/ 82 w 254"/>
                <a:gd name="T3" fmla="*/ 118 h 624"/>
                <a:gd name="T4" fmla="*/ 82 w 254"/>
                <a:gd name="T5" fmla="*/ 119 h 624"/>
                <a:gd name="T6" fmla="*/ 103 w 254"/>
                <a:gd name="T7" fmla="*/ 324 h 624"/>
                <a:gd name="T8" fmla="*/ 78 w 254"/>
                <a:gd name="T9" fmla="*/ 510 h 624"/>
                <a:gd name="T10" fmla="*/ 0 w 254"/>
                <a:gd name="T11" fmla="*/ 624 h 624"/>
                <a:gd name="T12" fmla="*/ 182 w 254"/>
                <a:gd name="T13" fmla="*/ 496 h 624"/>
                <a:gd name="T14" fmla="*/ 254 w 254"/>
                <a:gd name="T15" fmla="*/ 157 h 624"/>
                <a:gd name="T16" fmla="*/ 250 w 254"/>
                <a:gd name="T17" fmla="*/ 55 h 624"/>
                <a:gd name="T18" fmla="*/ 245 w 254"/>
                <a:gd name="T19" fmla="*/ 15 h 624"/>
                <a:gd name="T20" fmla="*/ 230 w 254"/>
                <a:gd name="T21" fmla="*/ 0 h 624"/>
                <a:gd name="T22" fmla="*/ 222 w 254"/>
                <a:gd name="T23" fmla="*/ 2 h 624"/>
                <a:gd name="T24" fmla="*/ 222 w 254"/>
                <a:gd name="T25" fmla="*/ 2 h 624"/>
                <a:gd name="T26" fmla="*/ 222 w 254"/>
                <a:gd name="T27" fmla="*/ 2 h 624"/>
                <a:gd name="T28" fmla="*/ 211 w 254"/>
                <a:gd name="T29" fmla="*/ 7 h 624"/>
                <a:gd name="T30" fmla="*/ 182 w 254"/>
                <a:gd name="T31" fmla="*/ 20 h 624"/>
                <a:gd name="T32" fmla="*/ 178 w 254"/>
                <a:gd name="T33" fmla="*/ 22 h 624"/>
                <a:gd name="T34" fmla="*/ 72 w 254"/>
                <a:gd name="T35" fmla="*/ 80 h 624"/>
                <a:gd name="T36" fmla="*/ 61 w 254"/>
                <a:gd name="T37" fmla="*/ 8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4" h="624">
                  <a:moveTo>
                    <a:pt x="61" y="88"/>
                  </a:moveTo>
                  <a:cubicBezTo>
                    <a:pt x="71" y="93"/>
                    <a:pt x="79" y="104"/>
                    <a:pt x="82" y="118"/>
                  </a:cubicBezTo>
                  <a:cubicBezTo>
                    <a:pt x="82" y="118"/>
                    <a:pt x="82" y="118"/>
                    <a:pt x="82" y="119"/>
                  </a:cubicBezTo>
                  <a:cubicBezTo>
                    <a:pt x="87" y="142"/>
                    <a:pt x="103" y="226"/>
                    <a:pt x="103" y="324"/>
                  </a:cubicBezTo>
                  <a:cubicBezTo>
                    <a:pt x="103" y="394"/>
                    <a:pt x="95" y="457"/>
                    <a:pt x="78" y="510"/>
                  </a:cubicBezTo>
                  <a:cubicBezTo>
                    <a:pt x="61" y="566"/>
                    <a:pt x="28" y="602"/>
                    <a:pt x="0" y="624"/>
                  </a:cubicBezTo>
                  <a:cubicBezTo>
                    <a:pt x="72" y="620"/>
                    <a:pt x="136" y="575"/>
                    <a:pt x="182" y="496"/>
                  </a:cubicBezTo>
                  <a:cubicBezTo>
                    <a:pt x="242" y="391"/>
                    <a:pt x="254" y="253"/>
                    <a:pt x="254" y="157"/>
                  </a:cubicBezTo>
                  <a:cubicBezTo>
                    <a:pt x="254" y="122"/>
                    <a:pt x="253" y="88"/>
                    <a:pt x="250" y="55"/>
                  </a:cubicBezTo>
                  <a:cubicBezTo>
                    <a:pt x="248" y="30"/>
                    <a:pt x="246" y="15"/>
                    <a:pt x="245" y="15"/>
                  </a:cubicBezTo>
                  <a:cubicBezTo>
                    <a:pt x="244" y="6"/>
                    <a:pt x="239" y="0"/>
                    <a:pt x="230" y="0"/>
                  </a:cubicBezTo>
                  <a:cubicBezTo>
                    <a:pt x="228" y="0"/>
                    <a:pt x="226" y="1"/>
                    <a:pt x="222" y="2"/>
                  </a:cubicBezTo>
                  <a:cubicBezTo>
                    <a:pt x="222" y="2"/>
                    <a:pt x="222" y="2"/>
                    <a:pt x="222" y="2"/>
                  </a:cubicBezTo>
                  <a:cubicBezTo>
                    <a:pt x="222" y="2"/>
                    <a:pt x="222" y="2"/>
                    <a:pt x="222" y="2"/>
                  </a:cubicBezTo>
                  <a:cubicBezTo>
                    <a:pt x="222" y="2"/>
                    <a:pt x="218" y="4"/>
                    <a:pt x="211" y="7"/>
                  </a:cubicBezTo>
                  <a:cubicBezTo>
                    <a:pt x="204" y="10"/>
                    <a:pt x="194" y="14"/>
                    <a:pt x="182" y="20"/>
                  </a:cubicBezTo>
                  <a:cubicBezTo>
                    <a:pt x="178" y="22"/>
                    <a:pt x="178" y="22"/>
                    <a:pt x="178" y="22"/>
                  </a:cubicBezTo>
                  <a:cubicBezTo>
                    <a:pt x="142" y="39"/>
                    <a:pt x="106" y="59"/>
                    <a:pt x="72" y="80"/>
                  </a:cubicBezTo>
                  <a:cubicBezTo>
                    <a:pt x="68" y="83"/>
                    <a:pt x="64" y="85"/>
                    <a:pt x="6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3" name="Freeform 26"/>
            <p:cNvSpPr>
              <a:spLocks/>
            </p:cNvSpPr>
            <p:nvPr userDrawn="1"/>
          </p:nvSpPr>
          <p:spPr bwMode="auto">
            <a:xfrm>
              <a:off x="-284163" y="-63500"/>
              <a:ext cx="581025" cy="738188"/>
            </a:xfrm>
            <a:custGeom>
              <a:avLst/>
              <a:gdLst>
                <a:gd name="T0" fmla="*/ 155 w 155"/>
                <a:gd name="T1" fmla="*/ 126 h 197"/>
                <a:gd name="T2" fmla="*/ 126 w 155"/>
                <a:gd name="T3" fmla="*/ 13 h 197"/>
                <a:gd name="T4" fmla="*/ 126 w 155"/>
                <a:gd name="T5" fmla="*/ 12 h 197"/>
                <a:gd name="T6" fmla="*/ 111 w 155"/>
                <a:gd name="T7" fmla="*/ 0 h 197"/>
                <a:gd name="T8" fmla="*/ 108 w 155"/>
                <a:gd name="T9" fmla="*/ 0 h 197"/>
                <a:gd name="T10" fmla="*/ 108 w 155"/>
                <a:gd name="T11" fmla="*/ 0 h 197"/>
                <a:gd name="T12" fmla="*/ 108 w 155"/>
                <a:gd name="T13" fmla="*/ 0 h 197"/>
                <a:gd name="T14" fmla="*/ 101 w 155"/>
                <a:gd name="T15" fmla="*/ 3 h 197"/>
                <a:gd name="T16" fmla="*/ 101 w 155"/>
                <a:gd name="T17" fmla="*/ 3 h 197"/>
                <a:gd name="T18" fmla="*/ 101 w 155"/>
                <a:gd name="T19" fmla="*/ 3 h 197"/>
                <a:gd name="T20" fmla="*/ 61 w 155"/>
                <a:gd name="T21" fmla="*/ 30 h 197"/>
                <a:gd name="T22" fmla="*/ 0 w 155"/>
                <a:gd name="T23" fmla="*/ 77 h 197"/>
                <a:gd name="T24" fmla="*/ 50 w 155"/>
                <a:gd name="T25" fmla="*/ 197 h 197"/>
                <a:gd name="T26" fmla="*/ 155 w 155"/>
                <a:gd name="T27" fmla="*/ 126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97">
                  <a:moveTo>
                    <a:pt x="155" y="126"/>
                  </a:moveTo>
                  <a:cubicBezTo>
                    <a:pt x="144" y="70"/>
                    <a:pt x="131" y="28"/>
                    <a:pt x="126" y="13"/>
                  </a:cubicBezTo>
                  <a:cubicBezTo>
                    <a:pt x="126" y="12"/>
                    <a:pt x="126" y="12"/>
                    <a:pt x="126" y="12"/>
                  </a:cubicBezTo>
                  <a:cubicBezTo>
                    <a:pt x="123" y="4"/>
                    <a:pt x="118" y="0"/>
                    <a:pt x="111" y="0"/>
                  </a:cubicBezTo>
                  <a:cubicBezTo>
                    <a:pt x="110" y="0"/>
                    <a:pt x="109" y="0"/>
                    <a:pt x="108" y="0"/>
                  </a:cubicBezTo>
                  <a:cubicBezTo>
                    <a:pt x="108" y="0"/>
                    <a:pt x="108" y="0"/>
                    <a:pt x="108" y="0"/>
                  </a:cubicBezTo>
                  <a:cubicBezTo>
                    <a:pt x="108" y="0"/>
                    <a:pt x="108" y="0"/>
                    <a:pt x="108" y="0"/>
                  </a:cubicBezTo>
                  <a:cubicBezTo>
                    <a:pt x="106" y="0"/>
                    <a:pt x="103" y="1"/>
                    <a:pt x="101" y="3"/>
                  </a:cubicBezTo>
                  <a:cubicBezTo>
                    <a:pt x="101" y="3"/>
                    <a:pt x="101" y="3"/>
                    <a:pt x="101" y="3"/>
                  </a:cubicBezTo>
                  <a:cubicBezTo>
                    <a:pt x="101" y="3"/>
                    <a:pt x="101" y="3"/>
                    <a:pt x="101" y="3"/>
                  </a:cubicBezTo>
                  <a:cubicBezTo>
                    <a:pt x="101" y="3"/>
                    <a:pt x="85" y="12"/>
                    <a:pt x="61" y="30"/>
                  </a:cubicBezTo>
                  <a:cubicBezTo>
                    <a:pt x="47" y="40"/>
                    <a:pt x="26" y="56"/>
                    <a:pt x="0" y="77"/>
                  </a:cubicBezTo>
                  <a:cubicBezTo>
                    <a:pt x="19" y="117"/>
                    <a:pt x="36" y="157"/>
                    <a:pt x="50" y="197"/>
                  </a:cubicBezTo>
                  <a:cubicBezTo>
                    <a:pt x="82" y="172"/>
                    <a:pt x="116" y="149"/>
                    <a:pt x="155"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4" name="Freeform 27"/>
            <p:cNvSpPr>
              <a:spLocks/>
            </p:cNvSpPr>
            <p:nvPr userDrawn="1"/>
          </p:nvSpPr>
          <p:spPr bwMode="auto">
            <a:xfrm>
              <a:off x="-1600200" y="-63500"/>
              <a:ext cx="581025" cy="738188"/>
            </a:xfrm>
            <a:custGeom>
              <a:avLst/>
              <a:gdLst>
                <a:gd name="T0" fmla="*/ 155 w 155"/>
                <a:gd name="T1" fmla="*/ 77 h 197"/>
                <a:gd name="T2" fmla="*/ 94 w 155"/>
                <a:gd name="T3" fmla="*/ 30 h 197"/>
                <a:gd name="T4" fmla="*/ 54 w 155"/>
                <a:gd name="T5" fmla="*/ 3 h 197"/>
                <a:gd name="T6" fmla="*/ 54 w 155"/>
                <a:gd name="T7" fmla="*/ 3 h 197"/>
                <a:gd name="T8" fmla="*/ 54 w 155"/>
                <a:gd name="T9" fmla="*/ 3 h 197"/>
                <a:gd name="T10" fmla="*/ 47 w 155"/>
                <a:gd name="T11" fmla="*/ 0 h 197"/>
                <a:gd name="T12" fmla="*/ 47 w 155"/>
                <a:gd name="T13" fmla="*/ 0 h 197"/>
                <a:gd name="T14" fmla="*/ 47 w 155"/>
                <a:gd name="T15" fmla="*/ 0 h 197"/>
                <a:gd name="T16" fmla="*/ 44 w 155"/>
                <a:gd name="T17" fmla="*/ 0 h 197"/>
                <a:gd name="T18" fmla="*/ 29 w 155"/>
                <a:gd name="T19" fmla="*/ 12 h 197"/>
                <a:gd name="T20" fmla="*/ 29 w 155"/>
                <a:gd name="T21" fmla="*/ 13 h 197"/>
                <a:gd name="T22" fmla="*/ 0 w 155"/>
                <a:gd name="T23" fmla="*/ 126 h 197"/>
                <a:gd name="T24" fmla="*/ 105 w 155"/>
                <a:gd name="T25" fmla="*/ 197 h 197"/>
                <a:gd name="T26" fmla="*/ 155 w 155"/>
                <a:gd name="T27" fmla="*/ 7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97">
                  <a:moveTo>
                    <a:pt x="155" y="77"/>
                  </a:moveTo>
                  <a:cubicBezTo>
                    <a:pt x="135" y="60"/>
                    <a:pt x="114" y="44"/>
                    <a:pt x="94" y="30"/>
                  </a:cubicBezTo>
                  <a:cubicBezTo>
                    <a:pt x="70" y="12"/>
                    <a:pt x="54" y="3"/>
                    <a:pt x="54" y="3"/>
                  </a:cubicBezTo>
                  <a:cubicBezTo>
                    <a:pt x="54" y="3"/>
                    <a:pt x="54" y="3"/>
                    <a:pt x="54" y="3"/>
                  </a:cubicBezTo>
                  <a:cubicBezTo>
                    <a:pt x="54" y="3"/>
                    <a:pt x="54" y="3"/>
                    <a:pt x="54" y="3"/>
                  </a:cubicBezTo>
                  <a:cubicBezTo>
                    <a:pt x="52" y="1"/>
                    <a:pt x="49" y="0"/>
                    <a:pt x="47" y="0"/>
                  </a:cubicBezTo>
                  <a:cubicBezTo>
                    <a:pt x="47" y="0"/>
                    <a:pt x="47" y="0"/>
                    <a:pt x="47" y="0"/>
                  </a:cubicBezTo>
                  <a:cubicBezTo>
                    <a:pt x="47" y="0"/>
                    <a:pt x="47" y="0"/>
                    <a:pt x="47" y="0"/>
                  </a:cubicBezTo>
                  <a:cubicBezTo>
                    <a:pt x="46" y="0"/>
                    <a:pt x="45" y="0"/>
                    <a:pt x="44" y="0"/>
                  </a:cubicBezTo>
                  <a:cubicBezTo>
                    <a:pt x="37" y="0"/>
                    <a:pt x="32" y="4"/>
                    <a:pt x="29" y="12"/>
                  </a:cubicBezTo>
                  <a:cubicBezTo>
                    <a:pt x="29" y="12"/>
                    <a:pt x="29" y="12"/>
                    <a:pt x="29" y="13"/>
                  </a:cubicBezTo>
                  <a:cubicBezTo>
                    <a:pt x="24" y="28"/>
                    <a:pt x="11" y="70"/>
                    <a:pt x="0" y="126"/>
                  </a:cubicBezTo>
                  <a:cubicBezTo>
                    <a:pt x="39" y="149"/>
                    <a:pt x="73" y="172"/>
                    <a:pt x="105" y="197"/>
                  </a:cubicBezTo>
                  <a:cubicBezTo>
                    <a:pt x="119" y="158"/>
                    <a:pt x="136" y="118"/>
                    <a:pt x="155"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5" name="Freeform 28"/>
            <p:cNvSpPr>
              <a:spLocks/>
            </p:cNvSpPr>
            <p:nvPr userDrawn="1"/>
          </p:nvSpPr>
          <p:spPr bwMode="auto">
            <a:xfrm>
              <a:off x="-2973388" y="914400"/>
              <a:ext cx="633413" cy="657225"/>
            </a:xfrm>
            <a:custGeom>
              <a:avLst/>
              <a:gdLst>
                <a:gd name="T0" fmla="*/ 169 w 169"/>
                <a:gd name="T1" fmla="*/ 133 h 175"/>
                <a:gd name="T2" fmla="*/ 158 w 169"/>
                <a:gd name="T3" fmla="*/ 5 h 175"/>
                <a:gd name="T4" fmla="*/ 70 w 169"/>
                <a:gd name="T5" fmla="*/ 0 h 175"/>
                <a:gd name="T6" fmla="*/ 59 w 169"/>
                <a:gd name="T7" fmla="*/ 0 h 175"/>
                <a:gd name="T8" fmla="*/ 26 w 169"/>
                <a:gd name="T9" fmla="*/ 0 h 175"/>
                <a:gd name="T10" fmla="*/ 5 w 169"/>
                <a:gd name="T11" fmla="*/ 13 h 175"/>
                <a:gd name="T12" fmla="*/ 0 w 169"/>
                <a:gd name="T13" fmla="*/ 28 h 175"/>
                <a:gd name="T14" fmla="*/ 74 w 169"/>
                <a:gd name="T15" fmla="*/ 175 h 175"/>
                <a:gd name="T16" fmla="*/ 169 w 169"/>
                <a:gd name="T17" fmla="*/ 13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75">
                  <a:moveTo>
                    <a:pt x="169" y="133"/>
                  </a:moveTo>
                  <a:cubicBezTo>
                    <a:pt x="163" y="93"/>
                    <a:pt x="159" y="50"/>
                    <a:pt x="158" y="5"/>
                  </a:cubicBezTo>
                  <a:cubicBezTo>
                    <a:pt x="119" y="1"/>
                    <a:pt x="89" y="0"/>
                    <a:pt x="70" y="0"/>
                  </a:cubicBezTo>
                  <a:cubicBezTo>
                    <a:pt x="66" y="0"/>
                    <a:pt x="63" y="0"/>
                    <a:pt x="59" y="0"/>
                  </a:cubicBezTo>
                  <a:cubicBezTo>
                    <a:pt x="38" y="0"/>
                    <a:pt x="26" y="0"/>
                    <a:pt x="26" y="0"/>
                  </a:cubicBezTo>
                  <a:cubicBezTo>
                    <a:pt x="17" y="1"/>
                    <a:pt x="10" y="5"/>
                    <a:pt x="5" y="13"/>
                  </a:cubicBezTo>
                  <a:cubicBezTo>
                    <a:pt x="2" y="17"/>
                    <a:pt x="0" y="23"/>
                    <a:pt x="0" y="28"/>
                  </a:cubicBezTo>
                  <a:cubicBezTo>
                    <a:pt x="2" y="43"/>
                    <a:pt x="11" y="95"/>
                    <a:pt x="74" y="175"/>
                  </a:cubicBezTo>
                  <a:cubicBezTo>
                    <a:pt x="106" y="159"/>
                    <a:pt x="138" y="145"/>
                    <a:pt x="169"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6" name="Freeform 29"/>
            <p:cNvSpPr>
              <a:spLocks/>
            </p:cNvSpPr>
            <p:nvPr userDrawn="1"/>
          </p:nvSpPr>
          <p:spPr bwMode="auto">
            <a:xfrm>
              <a:off x="1035050" y="914400"/>
              <a:ext cx="635000" cy="657225"/>
            </a:xfrm>
            <a:custGeom>
              <a:avLst/>
              <a:gdLst>
                <a:gd name="T0" fmla="*/ 169 w 169"/>
                <a:gd name="T1" fmla="*/ 28 h 175"/>
                <a:gd name="T2" fmla="*/ 164 w 169"/>
                <a:gd name="T3" fmla="*/ 13 h 175"/>
                <a:gd name="T4" fmla="*/ 143 w 169"/>
                <a:gd name="T5" fmla="*/ 0 h 175"/>
                <a:gd name="T6" fmla="*/ 110 w 169"/>
                <a:gd name="T7" fmla="*/ 0 h 175"/>
                <a:gd name="T8" fmla="*/ 99 w 169"/>
                <a:gd name="T9" fmla="*/ 0 h 175"/>
                <a:gd name="T10" fmla="*/ 11 w 169"/>
                <a:gd name="T11" fmla="*/ 5 h 175"/>
                <a:gd name="T12" fmla="*/ 0 w 169"/>
                <a:gd name="T13" fmla="*/ 133 h 175"/>
                <a:gd name="T14" fmla="*/ 95 w 169"/>
                <a:gd name="T15" fmla="*/ 175 h 175"/>
                <a:gd name="T16" fmla="*/ 169 w 169"/>
                <a:gd name="T17" fmla="*/ 2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75">
                  <a:moveTo>
                    <a:pt x="169" y="28"/>
                  </a:moveTo>
                  <a:cubicBezTo>
                    <a:pt x="169" y="23"/>
                    <a:pt x="166" y="16"/>
                    <a:pt x="164" y="13"/>
                  </a:cubicBezTo>
                  <a:cubicBezTo>
                    <a:pt x="159" y="5"/>
                    <a:pt x="152" y="1"/>
                    <a:pt x="143" y="0"/>
                  </a:cubicBezTo>
                  <a:cubicBezTo>
                    <a:pt x="143" y="0"/>
                    <a:pt x="131" y="0"/>
                    <a:pt x="110" y="0"/>
                  </a:cubicBezTo>
                  <a:cubicBezTo>
                    <a:pt x="106" y="0"/>
                    <a:pt x="103" y="0"/>
                    <a:pt x="99" y="0"/>
                  </a:cubicBezTo>
                  <a:cubicBezTo>
                    <a:pt x="80" y="0"/>
                    <a:pt x="49" y="1"/>
                    <a:pt x="11" y="5"/>
                  </a:cubicBezTo>
                  <a:cubicBezTo>
                    <a:pt x="10" y="49"/>
                    <a:pt x="6" y="92"/>
                    <a:pt x="0" y="133"/>
                  </a:cubicBezTo>
                  <a:cubicBezTo>
                    <a:pt x="31" y="145"/>
                    <a:pt x="63" y="159"/>
                    <a:pt x="95" y="175"/>
                  </a:cubicBezTo>
                  <a:cubicBezTo>
                    <a:pt x="158" y="95"/>
                    <a:pt x="167" y="43"/>
                    <a:pt x="16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7" name="Freeform 30"/>
            <p:cNvSpPr>
              <a:spLocks/>
            </p:cNvSpPr>
            <p:nvPr userDrawn="1"/>
          </p:nvSpPr>
          <p:spPr bwMode="auto">
            <a:xfrm>
              <a:off x="401638" y="1522413"/>
              <a:ext cx="1485900" cy="1046163"/>
            </a:xfrm>
            <a:custGeom>
              <a:avLst/>
              <a:gdLst>
                <a:gd name="T0" fmla="*/ 385 w 396"/>
                <a:gd name="T1" fmla="*/ 119 h 279"/>
                <a:gd name="T2" fmla="*/ 376 w 396"/>
                <a:gd name="T3" fmla="*/ 112 h 279"/>
                <a:gd name="T4" fmla="*/ 375 w 396"/>
                <a:gd name="T5" fmla="*/ 112 h 279"/>
                <a:gd name="T6" fmla="*/ 375 w 396"/>
                <a:gd name="T7" fmla="*/ 112 h 279"/>
                <a:gd name="T8" fmla="*/ 355 w 396"/>
                <a:gd name="T9" fmla="*/ 99 h 279"/>
                <a:gd name="T10" fmla="*/ 348 w 396"/>
                <a:gd name="T11" fmla="*/ 94 h 279"/>
                <a:gd name="T12" fmla="*/ 250 w 396"/>
                <a:gd name="T13" fmla="*/ 38 h 279"/>
                <a:gd name="T14" fmla="*/ 164 w 396"/>
                <a:gd name="T15" fmla="*/ 0 h 279"/>
                <a:gd name="T16" fmla="*/ 104 w 396"/>
                <a:gd name="T17" fmla="*/ 168 h 279"/>
                <a:gd name="T18" fmla="*/ 0 w 396"/>
                <a:gd name="T19" fmla="*/ 279 h 279"/>
                <a:gd name="T20" fmla="*/ 391 w 396"/>
                <a:gd name="T21" fmla="*/ 156 h 279"/>
                <a:gd name="T22" fmla="*/ 391 w 396"/>
                <a:gd name="T23" fmla="*/ 156 h 279"/>
                <a:gd name="T24" fmla="*/ 396 w 396"/>
                <a:gd name="T25" fmla="*/ 141 h 279"/>
                <a:gd name="T26" fmla="*/ 385 w 396"/>
                <a:gd name="T27" fmla="*/ 11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6" h="279">
                  <a:moveTo>
                    <a:pt x="385" y="119"/>
                  </a:moveTo>
                  <a:cubicBezTo>
                    <a:pt x="385" y="119"/>
                    <a:pt x="382" y="117"/>
                    <a:pt x="376" y="112"/>
                  </a:cubicBezTo>
                  <a:cubicBezTo>
                    <a:pt x="375" y="112"/>
                    <a:pt x="375" y="112"/>
                    <a:pt x="375" y="112"/>
                  </a:cubicBezTo>
                  <a:cubicBezTo>
                    <a:pt x="375" y="112"/>
                    <a:pt x="375" y="112"/>
                    <a:pt x="375" y="112"/>
                  </a:cubicBezTo>
                  <a:cubicBezTo>
                    <a:pt x="371" y="109"/>
                    <a:pt x="364" y="104"/>
                    <a:pt x="355" y="99"/>
                  </a:cubicBezTo>
                  <a:cubicBezTo>
                    <a:pt x="353" y="97"/>
                    <a:pt x="350" y="96"/>
                    <a:pt x="348" y="94"/>
                  </a:cubicBezTo>
                  <a:cubicBezTo>
                    <a:pt x="327" y="80"/>
                    <a:pt x="292" y="59"/>
                    <a:pt x="250" y="38"/>
                  </a:cubicBezTo>
                  <a:cubicBezTo>
                    <a:pt x="221" y="24"/>
                    <a:pt x="192" y="11"/>
                    <a:pt x="164" y="0"/>
                  </a:cubicBezTo>
                  <a:cubicBezTo>
                    <a:pt x="151" y="65"/>
                    <a:pt x="131" y="121"/>
                    <a:pt x="104" y="168"/>
                  </a:cubicBezTo>
                  <a:cubicBezTo>
                    <a:pt x="76" y="217"/>
                    <a:pt x="41" y="255"/>
                    <a:pt x="0" y="279"/>
                  </a:cubicBezTo>
                  <a:cubicBezTo>
                    <a:pt x="298" y="263"/>
                    <a:pt x="383" y="167"/>
                    <a:pt x="391" y="156"/>
                  </a:cubicBezTo>
                  <a:cubicBezTo>
                    <a:pt x="391" y="156"/>
                    <a:pt x="391" y="156"/>
                    <a:pt x="391" y="156"/>
                  </a:cubicBezTo>
                  <a:cubicBezTo>
                    <a:pt x="394" y="151"/>
                    <a:pt x="396" y="146"/>
                    <a:pt x="396" y="141"/>
                  </a:cubicBezTo>
                  <a:cubicBezTo>
                    <a:pt x="396" y="132"/>
                    <a:pt x="392" y="124"/>
                    <a:pt x="385"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8" name="Freeform 31"/>
            <p:cNvSpPr>
              <a:spLocks/>
            </p:cNvSpPr>
            <p:nvPr userDrawn="1"/>
          </p:nvSpPr>
          <p:spPr bwMode="auto">
            <a:xfrm>
              <a:off x="-3190875" y="1522413"/>
              <a:ext cx="1485900" cy="1046163"/>
            </a:xfrm>
            <a:custGeom>
              <a:avLst/>
              <a:gdLst>
                <a:gd name="T0" fmla="*/ 396 w 396"/>
                <a:gd name="T1" fmla="*/ 279 h 279"/>
                <a:gd name="T2" fmla="*/ 292 w 396"/>
                <a:gd name="T3" fmla="*/ 168 h 279"/>
                <a:gd name="T4" fmla="*/ 232 w 396"/>
                <a:gd name="T5" fmla="*/ 0 h 279"/>
                <a:gd name="T6" fmla="*/ 20 w 396"/>
                <a:gd name="T7" fmla="*/ 112 h 279"/>
                <a:gd name="T8" fmla="*/ 11 w 396"/>
                <a:gd name="T9" fmla="*/ 119 h 279"/>
                <a:gd name="T10" fmla="*/ 0 w 396"/>
                <a:gd name="T11" fmla="*/ 141 h 279"/>
                <a:gd name="T12" fmla="*/ 5 w 396"/>
                <a:gd name="T13" fmla="*/ 156 h 279"/>
                <a:gd name="T14" fmla="*/ 5 w 396"/>
                <a:gd name="T15" fmla="*/ 157 h 279"/>
                <a:gd name="T16" fmla="*/ 7 w 396"/>
                <a:gd name="T17" fmla="*/ 159 h 279"/>
                <a:gd name="T18" fmla="*/ 8 w 396"/>
                <a:gd name="T19" fmla="*/ 160 h 279"/>
                <a:gd name="T20" fmla="*/ 23 w 396"/>
                <a:gd name="T21" fmla="*/ 174 h 279"/>
                <a:gd name="T22" fmla="*/ 94 w 396"/>
                <a:gd name="T23" fmla="*/ 217 h 279"/>
                <a:gd name="T24" fmla="*/ 396 w 396"/>
                <a:gd name="T25"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79">
                  <a:moveTo>
                    <a:pt x="396" y="279"/>
                  </a:moveTo>
                  <a:cubicBezTo>
                    <a:pt x="356" y="255"/>
                    <a:pt x="320" y="217"/>
                    <a:pt x="292" y="168"/>
                  </a:cubicBezTo>
                  <a:cubicBezTo>
                    <a:pt x="265" y="121"/>
                    <a:pt x="245" y="65"/>
                    <a:pt x="232" y="0"/>
                  </a:cubicBezTo>
                  <a:cubicBezTo>
                    <a:pt x="132" y="38"/>
                    <a:pt x="51" y="91"/>
                    <a:pt x="20" y="112"/>
                  </a:cubicBezTo>
                  <a:cubicBezTo>
                    <a:pt x="14" y="117"/>
                    <a:pt x="11" y="119"/>
                    <a:pt x="11" y="119"/>
                  </a:cubicBezTo>
                  <a:cubicBezTo>
                    <a:pt x="4" y="124"/>
                    <a:pt x="0" y="132"/>
                    <a:pt x="0" y="141"/>
                  </a:cubicBezTo>
                  <a:cubicBezTo>
                    <a:pt x="0" y="146"/>
                    <a:pt x="2" y="151"/>
                    <a:pt x="5" y="156"/>
                  </a:cubicBezTo>
                  <a:cubicBezTo>
                    <a:pt x="5" y="156"/>
                    <a:pt x="5" y="156"/>
                    <a:pt x="5" y="157"/>
                  </a:cubicBezTo>
                  <a:cubicBezTo>
                    <a:pt x="6" y="157"/>
                    <a:pt x="6" y="158"/>
                    <a:pt x="7" y="159"/>
                  </a:cubicBezTo>
                  <a:cubicBezTo>
                    <a:pt x="7" y="159"/>
                    <a:pt x="8" y="160"/>
                    <a:pt x="8" y="160"/>
                  </a:cubicBezTo>
                  <a:cubicBezTo>
                    <a:pt x="10" y="162"/>
                    <a:pt x="15" y="167"/>
                    <a:pt x="23" y="174"/>
                  </a:cubicBezTo>
                  <a:cubicBezTo>
                    <a:pt x="35" y="184"/>
                    <a:pt x="58" y="201"/>
                    <a:pt x="94" y="217"/>
                  </a:cubicBezTo>
                  <a:cubicBezTo>
                    <a:pt x="169" y="251"/>
                    <a:pt x="273" y="273"/>
                    <a:pt x="396" y="2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9" name="Freeform 32"/>
            <p:cNvSpPr>
              <a:spLocks/>
            </p:cNvSpPr>
            <p:nvPr userDrawn="1"/>
          </p:nvSpPr>
          <p:spPr bwMode="auto">
            <a:xfrm>
              <a:off x="-523875" y="2651125"/>
              <a:ext cx="1500188" cy="239713"/>
            </a:xfrm>
            <a:custGeom>
              <a:avLst/>
              <a:gdLst>
                <a:gd name="T0" fmla="*/ 7 w 400"/>
                <a:gd name="T1" fmla="*/ 31 h 64"/>
                <a:gd name="T2" fmla="*/ 54 w 400"/>
                <a:gd name="T3" fmla="*/ 29 h 64"/>
                <a:gd name="T4" fmla="*/ 182 w 400"/>
                <a:gd name="T5" fmla="*/ 47 h 64"/>
                <a:gd name="T6" fmla="*/ 292 w 400"/>
                <a:gd name="T7" fmla="*/ 64 h 64"/>
                <a:gd name="T8" fmla="*/ 392 w 400"/>
                <a:gd name="T9" fmla="*/ 37 h 64"/>
                <a:gd name="T10" fmla="*/ 399 w 400"/>
                <a:gd name="T11" fmla="*/ 18 h 64"/>
                <a:gd name="T12" fmla="*/ 373 w 400"/>
                <a:gd name="T13" fmla="*/ 0 h 64"/>
                <a:gd name="T14" fmla="*/ 301 w 400"/>
                <a:gd name="T15" fmla="*/ 8 h 64"/>
                <a:gd name="T16" fmla="*/ 285 w 400"/>
                <a:gd name="T17" fmla="*/ 10 h 64"/>
                <a:gd name="T18" fmla="*/ 227 w 400"/>
                <a:gd name="T19" fmla="*/ 13 h 64"/>
                <a:gd name="T20" fmla="*/ 181 w 400"/>
                <a:gd name="T21" fmla="*/ 12 h 64"/>
                <a:gd name="T22" fmla="*/ 180 w 400"/>
                <a:gd name="T23" fmla="*/ 12 h 64"/>
                <a:gd name="T24" fmla="*/ 129 w 400"/>
                <a:gd name="T25" fmla="*/ 12 h 64"/>
                <a:gd name="T26" fmla="*/ 3 w 400"/>
                <a:gd name="T27" fmla="*/ 25 h 64"/>
                <a:gd name="T28" fmla="*/ 0 w 400"/>
                <a:gd name="T29" fmla="*/ 29 h 64"/>
                <a:gd name="T30" fmla="*/ 5 w 400"/>
                <a:gd name="T31" fmla="*/ 31 h 64"/>
                <a:gd name="T32" fmla="*/ 7 w 400"/>
                <a:gd name="T33" fmla="*/ 3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0" h="64">
                  <a:moveTo>
                    <a:pt x="7" y="31"/>
                  </a:moveTo>
                  <a:cubicBezTo>
                    <a:pt x="23" y="29"/>
                    <a:pt x="39" y="29"/>
                    <a:pt x="54" y="29"/>
                  </a:cubicBezTo>
                  <a:cubicBezTo>
                    <a:pt x="109" y="29"/>
                    <a:pt x="146" y="38"/>
                    <a:pt x="182" y="47"/>
                  </a:cubicBezTo>
                  <a:cubicBezTo>
                    <a:pt x="216" y="56"/>
                    <a:pt x="248" y="64"/>
                    <a:pt x="292" y="64"/>
                  </a:cubicBezTo>
                  <a:cubicBezTo>
                    <a:pt x="339" y="64"/>
                    <a:pt x="377" y="54"/>
                    <a:pt x="392" y="37"/>
                  </a:cubicBezTo>
                  <a:cubicBezTo>
                    <a:pt x="397" y="31"/>
                    <a:pt x="400" y="25"/>
                    <a:pt x="399" y="18"/>
                  </a:cubicBezTo>
                  <a:cubicBezTo>
                    <a:pt x="398" y="6"/>
                    <a:pt x="394" y="0"/>
                    <a:pt x="373" y="0"/>
                  </a:cubicBezTo>
                  <a:cubicBezTo>
                    <a:pt x="358" y="0"/>
                    <a:pt x="335" y="3"/>
                    <a:pt x="301" y="8"/>
                  </a:cubicBezTo>
                  <a:cubicBezTo>
                    <a:pt x="296" y="9"/>
                    <a:pt x="290" y="9"/>
                    <a:pt x="285" y="10"/>
                  </a:cubicBezTo>
                  <a:cubicBezTo>
                    <a:pt x="270" y="12"/>
                    <a:pt x="252" y="13"/>
                    <a:pt x="227" y="13"/>
                  </a:cubicBezTo>
                  <a:cubicBezTo>
                    <a:pt x="213" y="13"/>
                    <a:pt x="197" y="13"/>
                    <a:pt x="181" y="12"/>
                  </a:cubicBezTo>
                  <a:cubicBezTo>
                    <a:pt x="180" y="12"/>
                    <a:pt x="180" y="12"/>
                    <a:pt x="180" y="12"/>
                  </a:cubicBezTo>
                  <a:cubicBezTo>
                    <a:pt x="164" y="12"/>
                    <a:pt x="146" y="12"/>
                    <a:pt x="129" y="12"/>
                  </a:cubicBezTo>
                  <a:cubicBezTo>
                    <a:pt x="92" y="12"/>
                    <a:pt x="45" y="13"/>
                    <a:pt x="3" y="25"/>
                  </a:cubicBezTo>
                  <a:cubicBezTo>
                    <a:pt x="1" y="25"/>
                    <a:pt x="0" y="28"/>
                    <a:pt x="0" y="29"/>
                  </a:cubicBezTo>
                  <a:cubicBezTo>
                    <a:pt x="0" y="30"/>
                    <a:pt x="3" y="31"/>
                    <a:pt x="5" y="31"/>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0" name="Freeform 33"/>
            <p:cNvSpPr>
              <a:spLocks/>
            </p:cNvSpPr>
            <p:nvPr userDrawn="1"/>
          </p:nvSpPr>
          <p:spPr bwMode="auto">
            <a:xfrm>
              <a:off x="-2279650" y="2651125"/>
              <a:ext cx="1500188" cy="239713"/>
            </a:xfrm>
            <a:custGeom>
              <a:avLst/>
              <a:gdLst>
                <a:gd name="T0" fmla="*/ 346 w 400"/>
                <a:gd name="T1" fmla="*/ 29 h 64"/>
                <a:gd name="T2" fmla="*/ 393 w 400"/>
                <a:gd name="T3" fmla="*/ 31 h 64"/>
                <a:gd name="T4" fmla="*/ 395 w 400"/>
                <a:gd name="T5" fmla="*/ 31 h 64"/>
                <a:gd name="T6" fmla="*/ 400 w 400"/>
                <a:gd name="T7" fmla="*/ 29 h 64"/>
                <a:gd name="T8" fmla="*/ 397 w 400"/>
                <a:gd name="T9" fmla="*/ 25 h 64"/>
                <a:gd name="T10" fmla="*/ 271 w 400"/>
                <a:gd name="T11" fmla="*/ 12 h 64"/>
                <a:gd name="T12" fmla="*/ 271 w 400"/>
                <a:gd name="T13" fmla="*/ 12 h 64"/>
                <a:gd name="T14" fmla="*/ 220 w 400"/>
                <a:gd name="T15" fmla="*/ 12 h 64"/>
                <a:gd name="T16" fmla="*/ 219 w 400"/>
                <a:gd name="T17" fmla="*/ 12 h 64"/>
                <a:gd name="T18" fmla="*/ 173 w 400"/>
                <a:gd name="T19" fmla="*/ 13 h 64"/>
                <a:gd name="T20" fmla="*/ 115 w 400"/>
                <a:gd name="T21" fmla="*/ 10 h 64"/>
                <a:gd name="T22" fmla="*/ 99 w 400"/>
                <a:gd name="T23" fmla="*/ 8 h 64"/>
                <a:gd name="T24" fmla="*/ 27 w 400"/>
                <a:gd name="T25" fmla="*/ 0 h 64"/>
                <a:gd name="T26" fmla="*/ 1 w 400"/>
                <a:gd name="T27" fmla="*/ 18 h 64"/>
                <a:gd name="T28" fmla="*/ 8 w 400"/>
                <a:gd name="T29" fmla="*/ 37 h 64"/>
                <a:gd name="T30" fmla="*/ 108 w 400"/>
                <a:gd name="T31" fmla="*/ 64 h 64"/>
                <a:gd name="T32" fmla="*/ 218 w 400"/>
                <a:gd name="T33" fmla="*/ 47 h 64"/>
                <a:gd name="T34" fmla="*/ 346 w 400"/>
                <a:gd name="T35"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64">
                  <a:moveTo>
                    <a:pt x="346" y="29"/>
                  </a:moveTo>
                  <a:cubicBezTo>
                    <a:pt x="361" y="29"/>
                    <a:pt x="377" y="29"/>
                    <a:pt x="393" y="31"/>
                  </a:cubicBezTo>
                  <a:cubicBezTo>
                    <a:pt x="394" y="31"/>
                    <a:pt x="394" y="31"/>
                    <a:pt x="395" y="31"/>
                  </a:cubicBezTo>
                  <a:cubicBezTo>
                    <a:pt x="397" y="31"/>
                    <a:pt x="400" y="30"/>
                    <a:pt x="400" y="29"/>
                  </a:cubicBezTo>
                  <a:cubicBezTo>
                    <a:pt x="400" y="28"/>
                    <a:pt x="399" y="25"/>
                    <a:pt x="397" y="25"/>
                  </a:cubicBezTo>
                  <a:cubicBezTo>
                    <a:pt x="355" y="13"/>
                    <a:pt x="308" y="12"/>
                    <a:pt x="271" y="12"/>
                  </a:cubicBezTo>
                  <a:cubicBezTo>
                    <a:pt x="271" y="12"/>
                    <a:pt x="271" y="12"/>
                    <a:pt x="271" y="12"/>
                  </a:cubicBezTo>
                  <a:cubicBezTo>
                    <a:pt x="254" y="12"/>
                    <a:pt x="236" y="12"/>
                    <a:pt x="220" y="12"/>
                  </a:cubicBezTo>
                  <a:cubicBezTo>
                    <a:pt x="219" y="12"/>
                    <a:pt x="219" y="12"/>
                    <a:pt x="219" y="12"/>
                  </a:cubicBezTo>
                  <a:cubicBezTo>
                    <a:pt x="203" y="13"/>
                    <a:pt x="187" y="13"/>
                    <a:pt x="173" y="13"/>
                  </a:cubicBezTo>
                  <a:cubicBezTo>
                    <a:pt x="148" y="13"/>
                    <a:pt x="130" y="12"/>
                    <a:pt x="115" y="10"/>
                  </a:cubicBezTo>
                  <a:cubicBezTo>
                    <a:pt x="109" y="9"/>
                    <a:pt x="104" y="9"/>
                    <a:pt x="99" y="8"/>
                  </a:cubicBezTo>
                  <a:cubicBezTo>
                    <a:pt x="65" y="3"/>
                    <a:pt x="42" y="0"/>
                    <a:pt x="27" y="0"/>
                  </a:cubicBezTo>
                  <a:cubicBezTo>
                    <a:pt x="6" y="0"/>
                    <a:pt x="2" y="6"/>
                    <a:pt x="1" y="18"/>
                  </a:cubicBezTo>
                  <a:cubicBezTo>
                    <a:pt x="0" y="25"/>
                    <a:pt x="3" y="31"/>
                    <a:pt x="8" y="37"/>
                  </a:cubicBezTo>
                  <a:cubicBezTo>
                    <a:pt x="23" y="53"/>
                    <a:pt x="61" y="64"/>
                    <a:pt x="108" y="64"/>
                  </a:cubicBezTo>
                  <a:cubicBezTo>
                    <a:pt x="152" y="64"/>
                    <a:pt x="184" y="56"/>
                    <a:pt x="218" y="47"/>
                  </a:cubicBezTo>
                  <a:cubicBezTo>
                    <a:pt x="254" y="38"/>
                    <a:pt x="291" y="29"/>
                    <a:pt x="346"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1" name="Freeform 34"/>
            <p:cNvSpPr>
              <a:spLocks/>
            </p:cNvSpPr>
            <p:nvPr userDrawn="1"/>
          </p:nvSpPr>
          <p:spPr bwMode="auto">
            <a:xfrm>
              <a:off x="3424238" y="3930650"/>
              <a:ext cx="1023938" cy="1368425"/>
            </a:xfrm>
            <a:custGeom>
              <a:avLst/>
              <a:gdLst>
                <a:gd name="T0" fmla="*/ 0 w 645"/>
                <a:gd name="T1" fmla="*/ 0 h 862"/>
                <a:gd name="T2" fmla="*/ 640 w 645"/>
                <a:gd name="T3" fmla="*/ 0 h 862"/>
                <a:gd name="T4" fmla="*/ 640 w 645"/>
                <a:gd name="T5" fmla="*/ 134 h 862"/>
                <a:gd name="T6" fmla="*/ 151 w 645"/>
                <a:gd name="T7" fmla="*/ 134 h 862"/>
                <a:gd name="T8" fmla="*/ 151 w 645"/>
                <a:gd name="T9" fmla="*/ 359 h 862"/>
                <a:gd name="T10" fmla="*/ 584 w 645"/>
                <a:gd name="T11" fmla="*/ 359 h 862"/>
                <a:gd name="T12" fmla="*/ 584 w 645"/>
                <a:gd name="T13" fmla="*/ 496 h 862"/>
                <a:gd name="T14" fmla="*/ 151 w 645"/>
                <a:gd name="T15" fmla="*/ 496 h 862"/>
                <a:gd name="T16" fmla="*/ 151 w 645"/>
                <a:gd name="T17" fmla="*/ 727 h 862"/>
                <a:gd name="T18" fmla="*/ 645 w 645"/>
                <a:gd name="T19" fmla="*/ 727 h 862"/>
                <a:gd name="T20" fmla="*/ 645 w 645"/>
                <a:gd name="T21" fmla="*/ 862 h 862"/>
                <a:gd name="T22" fmla="*/ 0 w 645"/>
                <a:gd name="T23" fmla="*/ 862 h 862"/>
                <a:gd name="T24" fmla="*/ 0 w 645"/>
                <a:gd name="T25"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5" h="862">
                  <a:moveTo>
                    <a:pt x="0" y="0"/>
                  </a:moveTo>
                  <a:lnTo>
                    <a:pt x="640" y="0"/>
                  </a:lnTo>
                  <a:lnTo>
                    <a:pt x="640" y="134"/>
                  </a:lnTo>
                  <a:lnTo>
                    <a:pt x="151" y="134"/>
                  </a:lnTo>
                  <a:lnTo>
                    <a:pt x="151" y="359"/>
                  </a:lnTo>
                  <a:lnTo>
                    <a:pt x="584" y="359"/>
                  </a:lnTo>
                  <a:lnTo>
                    <a:pt x="584" y="496"/>
                  </a:lnTo>
                  <a:lnTo>
                    <a:pt x="151" y="496"/>
                  </a:lnTo>
                  <a:lnTo>
                    <a:pt x="151" y="727"/>
                  </a:lnTo>
                  <a:lnTo>
                    <a:pt x="645" y="727"/>
                  </a:lnTo>
                  <a:lnTo>
                    <a:pt x="645" y="862"/>
                  </a:lnTo>
                  <a:lnTo>
                    <a:pt x="0" y="86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2" name="Freeform 35"/>
            <p:cNvSpPr>
              <a:spLocks noEditPoints="1"/>
            </p:cNvSpPr>
            <p:nvPr userDrawn="1"/>
          </p:nvSpPr>
          <p:spPr bwMode="auto">
            <a:xfrm>
              <a:off x="4545013" y="3870325"/>
              <a:ext cx="1069975" cy="1450975"/>
            </a:xfrm>
            <a:custGeom>
              <a:avLst/>
              <a:gdLst>
                <a:gd name="T0" fmla="*/ 0 w 285"/>
                <a:gd name="T1" fmla="*/ 244 h 387"/>
                <a:gd name="T2" fmla="*/ 0 w 285"/>
                <a:gd name="T3" fmla="*/ 243 h 387"/>
                <a:gd name="T4" fmla="*/ 128 w 285"/>
                <a:gd name="T5" fmla="*/ 100 h 387"/>
                <a:gd name="T6" fmla="*/ 222 w 285"/>
                <a:gd name="T7" fmla="*/ 149 h 387"/>
                <a:gd name="T8" fmla="*/ 222 w 285"/>
                <a:gd name="T9" fmla="*/ 0 h 387"/>
                <a:gd name="T10" fmla="*/ 285 w 285"/>
                <a:gd name="T11" fmla="*/ 0 h 387"/>
                <a:gd name="T12" fmla="*/ 285 w 285"/>
                <a:gd name="T13" fmla="*/ 381 h 387"/>
                <a:gd name="T14" fmla="*/ 222 w 285"/>
                <a:gd name="T15" fmla="*/ 381 h 387"/>
                <a:gd name="T16" fmla="*/ 222 w 285"/>
                <a:gd name="T17" fmla="*/ 335 h 387"/>
                <a:gd name="T18" fmla="*/ 128 w 285"/>
                <a:gd name="T19" fmla="*/ 387 h 387"/>
                <a:gd name="T20" fmla="*/ 0 w 285"/>
                <a:gd name="T21" fmla="*/ 244 h 387"/>
                <a:gd name="T22" fmla="*/ 223 w 285"/>
                <a:gd name="T23" fmla="*/ 244 h 387"/>
                <a:gd name="T24" fmla="*/ 223 w 285"/>
                <a:gd name="T25" fmla="*/ 243 h 387"/>
                <a:gd name="T26" fmla="*/ 143 w 285"/>
                <a:gd name="T27" fmla="*/ 155 h 387"/>
                <a:gd name="T28" fmla="*/ 64 w 285"/>
                <a:gd name="T29" fmla="*/ 243 h 387"/>
                <a:gd name="T30" fmla="*/ 64 w 285"/>
                <a:gd name="T31" fmla="*/ 244 h 387"/>
                <a:gd name="T32" fmla="*/ 143 w 285"/>
                <a:gd name="T33" fmla="*/ 332 h 387"/>
                <a:gd name="T34" fmla="*/ 223 w 285"/>
                <a:gd name="T35" fmla="*/ 24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387">
                  <a:moveTo>
                    <a:pt x="0" y="244"/>
                  </a:moveTo>
                  <a:cubicBezTo>
                    <a:pt x="0" y="243"/>
                    <a:pt x="0" y="243"/>
                    <a:pt x="0" y="243"/>
                  </a:cubicBezTo>
                  <a:cubicBezTo>
                    <a:pt x="0" y="152"/>
                    <a:pt x="62" y="100"/>
                    <a:pt x="128" y="100"/>
                  </a:cubicBezTo>
                  <a:cubicBezTo>
                    <a:pt x="173" y="100"/>
                    <a:pt x="202" y="122"/>
                    <a:pt x="222" y="149"/>
                  </a:cubicBezTo>
                  <a:cubicBezTo>
                    <a:pt x="222" y="0"/>
                    <a:pt x="222" y="0"/>
                    <a:pt x="222" y="0"/>
                  </a:cubicBezTo>
                  <a:cubicBezTo>
                    <a:pt x="285" y="0"/>
                    <a:pt x="285" y="0"/>
                    <a:pt x="285" y="0"/>
                  </a:cubicBezTo>
                  <a:cubicBezTo>
                    <a:pt x="285" y="381"/>
                    <a:pt x="285" y="381"/>
                    <a:pt x="285" y="381"/>
                  </a:cubicBezTo>
                  <a:cubicBezTo>
                    <a:pt x="222" y="381"/>
                    <a:pt x="222" y="381"/>
                    <a:pt x="222" y="381"/>
                  </a:cubicBezTo>
                  <a:cubicBezTo>
                    <a:pt x="222" y="335"/>
                    <a:pt x="222" y="335"/>
                    <a:pt x="222" y="335"/>
                  </a:cubicBezTo>
                  <a:cubicBezTo>
                    <a:pt x="202" y="364"/>
                    <a:pt x="173" y="387"/>
                    <a:pt x="128" y="387"/>
                  </a:cubicBezTo>
                  <a:cubicBezTo>
                    <a:pt x="63" y="387"/>
                    <a:pt x="0" y="335"/>
                    <a:pt x="0" y="244"/>
                  </a:cubicBezTo>
                  <a:close/>
                  <a:moveTo>
                    <a:pt x="223" y="244"/>
                  </a:moveTo>
                  <a:cubicBezTo>
                    <a:pt x="223" y="243"/>
                    <a:pt x="223" y="243"/>
                    <a:pt x="223" y="243"/>
                  </a:cubicBezTo>
                  <a:cubicBezTo>
                    <a:pt x="223" y="190"/>
                    <a:pt x="185" y="155"/>
                    <a:pt x="143" y="155"/>
                  </a:cubicBezTo>
                  <a:cubicBezTo>
                    <a:pt x="100" y="155"/>
                    <a:pt x="64" y="188"/>
                    <a:pt x="64" y="243"/>
                  </a:cubicBezTo>
                  <a:cubicBezTo>
                    <a:pt x="64" y="244"/>
                    <a:pt x="64" y="244"/>
                    <a:pt x="64" y="244"/>
                  </a:cubicBezTo>
                  <a:cubicBezTo>
                    <a:pt x="64" y="297"/>
                    <a:pt x="100" y="332"/>
                    <a:pt x="143" y="332"/>
                  </a:cubicBezTo>
                  <a:cubicBezTo>
                    <a:pt x="185" y="332"/>
                    <a:pt x="223" y="297"/>
                    <a:pt x="223"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3" name="Freeform 36"/>
            <p:cNvSpPr>
              <a:spLocks/>
            </p:cNvSpPr>
            <p:nvPr userDrawn="1"/>
          </p:nvSpPr>
          <p:spPr bwMode="auto">
            <a:xfrm>
              <a:off x="5813425" y="4267200"/>
              <a:ext cx="925513" cy="1054100"/>
            </a:xfrm>
            <a:custGeom>
              <a:avLst/>
              <a:gdLst>
                <a:gd name="T0" fmla="*/ 0 w 247"/>
                <a:gd name="T1" fmla="*/ 175 h 281"/>
                <a:gd name="T2" fmla="*/ 0 w 247"/>
                <a:gd name="T3" fmla="*/ 0 h 281"/>
                <a:gd name="T4" fmla="*/ 63 w 247"/>
                <a:gd name="T5" fmla="*/ 0 h 281"/>
                <a:gd name="T6" fmla="*/ 63 w 247"/>
                <a:gd name="T7" fmla="*/ 156 h 281"/>
                <a:gd name="T8" fmla="*/ 122 w 247"/>
                <a:gd name="T9" fmla="*/ 223 h 281"/>
                <a:gd name="T10" fmla="*/ 184 w 247"/>
                <a:gd name="T11" fmla="*/ 155 h 281"/>
                <a:gd name="T12" fmla="*/ 184 w 247"/>
                <a:gd name="T13" fmla="*/ 0 h 281"/>
                <a:gd name="T14" fmla="*/ 247 w 247"/>
                <a:gd name="T15" fmla="*/ 0 h 281"/>
                <a:gd name="T16" fmla="*/ 247 w 247"/>
                <a:gd name="T17" fmla="*/ 275 h 281"/>
                <a:gd name="T18" fmla="*/ 184 w 247"/>
                <a:gd name="T19" fmla="*/ 275 h 281"/>
                <a:gd name="T20" fmla="*/ 184 w 247"/>
                <a:gd name="T21" fmla="*/ 232 h 281"/>
                <a:gd name="T22" fmla="*/ 98 w 247"/>
                <a:gd name="T23" fmla="*/ 281 h 281"/>
                <a:gd name="T24" fmla="*/ 0 w 247"/>
                <a:gd name="T25" fmla="*/ 175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81">
                  <a:moveTo>
                    <a:pt x="0" y="175"/>
                  </a:moveTo>
                  <a:cubicBezTo>
                    <a:pt x="0" y="0"/>
                    <a:pt x="0" y="0"/>
                    <a:pt x="0" y="0"/>
                  </a:cubicBezTo>
                  <a:cubicBezTo>
                    <a:pt x="63" y="0"/>
                    <a:pt x="63" y="0"/>
                    <a:pt x="63" y="0"/>
                  </a:cubicBezTo>
                  <a:cubicBezTo>
                    <a:pt x="63" y="156"/>
                    <a:pt x="63" y="156"/>
                    <a:pt x="63" y="156"/>
                  </a:cubicBezTo>
                  <a:cubicBezTo>
                    <a:pt x="63" y="199"/>
                    <a:pt x="84" y="223"/>
                    <a:pt x="122" y="223"/>
                  </a:cubicBezTo>
                  <a:cubicBezTo>
                    <a:pt x="158" y="223"/>
                    <a:pt x="184" y="198"/>
                    <a:pt x="184" y="155"/>
                  </a:cubicBezTo>
                  <a:cubicBezTo>
                    <a:pt x="184" y="0"/>
                    <a:pt x="184" y="0"/>
                    <a:pt x="184" y="0"/>
                  </a:cubicBezTo>
                  <a:cubicBezTo>
                    <a:pt x="247" y="0"/>
                    <a:pt x="247" y="0"/>
                    <a:pt x="247" y="0"/>
                  </a:cubicBezTo>
                  <a:cubicBezTo>
                    <a:pt x="247" y="275"/>
                    <a:pt x="247" y="275"/>
                    <a:pt x="247" y="275"/>
                  </a:cubicBezTo>
                  <a:cubicBezTo>
                    <a:pt x="184" y="275"/>
                    <a:pt x="184" y="275"/>
                    <a:pt x="184" y="275"/>
                  </a:cubicBezTo>
                  <a:cubicBezTo>
                    <a:pt x="184" y="232"/>
                    <a:pt x="184" y="232"/>
                    <a:pt x="184" y="232"/>
                  </a:cubicBezTo>
                  <a:cubicBezTo>
                    <a:pt x="166" y="258"/>
                    <a:pt x="140" y="281"/>
                    <a:pt x="98" y="281"/>
                  </a:cubicBezTo>
                  <a:cubicBezTo>
                    <a:pt x="36" y="281"/>
                    <a:pt x="0" y="239"/>
                    <a:pt x="0"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4" name="Freeform 37"/>
            <p:cNvSpPr>
              <a:spLocks/>
            </p:cNvSpPr>
            <p:nvPr userDrawn="1"/>
          </p:nvSpPr>
          <p:spPr bwMode="auto">
            <a:xfrm>
              <a:off x="6889750" y="4244975"/>
              <a:ext cx="955675" cy="1076325"/>
            </a:xfrm>
            <a:custGeom>
              <a:avLst/>
              <a:gdLst>
                <a:gd name="T0" fmla="*/ 0 w 255"/>
                <a:gd name="T1" fmla="*/ 145 h 287"/>
                <a:gd name="T2" fmla="*/ 0 w 255"/>
                <a:gd name="T3" fmla="*/ 144 h 287"/>
                <a:gd name="T4" fmla="*/ 144 w 255"/>
                <a:gd name="T5" fmla="*/ 0 h 287"/>
                <a:gd name="T6" fmla="*/ 254 w 255"/>
                <a:gd name="T7" fmla="*/ 47 h 287"/>
                <a:gd name="T8" fmla="*/ 214 w 255"/>
                <a:gd name="T9" fmla="*/ 90 h 287"/>
                <a:gd name="T10" fmla="*/ 143 w 255"/>
                <a:gd name="T11" fmla="*/ 55 h 287"/>
                <a:gd name="T12" fmla="*/ 64 w 255"/>
                <a:gd name="T13" fmla="*/ 143 h 287"/>
                <a:gd name="T14" fmla="*/ 64 w 255"/>
                <a:gd name="T15" fmla="*/ 144 h 287"/>
                <a:gd name="T16" fmla="*/ 146 w 255"/>
                <a:gd name="T17" fmla="*/ 232 h 287"/>
                <a:gd name="T18" fmla="*/ 217 w 255"/>
                <a:gd name="T19" fmla="*/ 198 h 287"/>
                <a:gd name="T20" fmla="*/ 255 w 255"/>
                <a:gd name="T21" fmla="*/ 236 h 287"/>
                <a:gd name="T22" fmla="*/ 143 w 255"/>
                <a:gd name="T23" fmla="*/ 287 h 287"/>
                <a:gd name="T24" fmla="*/ 0 w 255"/>
                <a:gd name="T25" fmla="*/ 14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5" h="287">
                  <a:moveTo>
                    <a:pt x="0" y="145"/>
                  </a:moveTo>
                  <a:cubicBezTo>
                    <a:pt x="0" y="144"/>
                    <a:pt x="0" y="144"/>
                    <a:pt x="0" y="144"/>
                  </a:cubicBezTo>
                  <a:cubicBezTo>
                    <a:pt x="0" y="66"/>
                    <a:pt x="61" y="0"/>
                    <a:pt x="144" y="0"/>
                  </a:cubicBezTo>
                  <a:cubicBezTo>
                    <a:pt x="195" y="0"/>
                    <a:pt x="228" y="19"/>
                    <a:pt x="254" y="47"/>
                  </a:cubicBezTo>
                  <a:cubicBezTo>
                    <a:pt x="214" y="90"/>
                    <a:pt x="214" y="90"/>
                    <a:pt x="214" y="90"/>
                  </a:cubicBezTo>
                  <a:cubicBezTo>
                    <a:pt x="195" y="69"/>
                    <a:pt x="175" y="55"/>
                    <a:pt x="143" y="55"/>
                  </a:cubicBezTo>
                  <a:cubicBezTo>
                    <a:pt x="97" y="55"/>
                    <a:pt x="64" y="95"/>
                    <a:pt x="64" y="143"/>
                  </a:cubicBezTo>
                  <a:cubicBezTo>
                    <a:pt x="64" y="144"/>
                    <a:pt x="64" y="144"/>
                    <a:pt x="64" y="144"/>
                  </a:cubicBezTo>
                  <a:cubicBezTo>
                    <a:pt x="64" y="193"/>
                    <a:pt x="97" y="232"/>
                    <a:pt x="146" y="232"/>
                  </a:cubicBezTo>
                  <a:cubicBezTo>
                    <a:pt x="176" y="232"/>
                    <a:pt x="198" y="219"/>
                    <a:pt x="217" y="198"/>
                  </a:cubicBezTo>
                  <a:cubicBezTo>
                    <a:pt x="255" y="236"/>
                    <a:pt x="255" y="236"/>
                    <a:pt x="255" y="236"/>
                  </a:cubicBezTo>
                  <a:cubicBezTo>
                    <a:pt x="228" y="266"/>
                    <a:pt x="197" y="287"/>
                    <a:pt x="143" y="287"/>
                  </a:cubicBezTo>
                  <a:cubicBezTo>
                    <a:pt x="61" y="287"/>
                    <a:pt x="0" y="223"/>
                    <a:pt x="0"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5" name="Freeform 38"/>
            <p:cNvSpPr>
              <a:spLocks noEditPoints="1"/>
            </p:cNvSpPr>
            <p:nvPr userDrawn="1"/>
          </p:nvSpPr>
          <p:spPr bwMode="auto">
            <a:xfrm>
              <a:off x="7908925" y="4252913"/>
              <a:ext cx="930275" cy="1068388"/>
            </a:xfrm>
            <a:custGeom>
              <a:avLst/>
              <a:gdLst>
                <a:gd name="T0" fmla="*/ 0 w 248"/>
                <a:gd name="T1" fmla="*/ 200 h 285"/>
                <a:gd name="T2" fmla="*/ 0 w 248"/>
                <a:gd name="T3" fmla="*/ 199 h 285"/>
                <a:gd name="T4" fmla="*/ 113 w 248"/>
                <a:gd name="T5" fmla="*/ 110 h 285"/>
                <a:gd name="T6" fmla="*/ 187 w 248"/>
                <a:gd name="T7" fmla="*/ 122 h 285"/>
                <a:gd name="T8" fmla="*/ 187 w 248"/>
                <a:gd name="T9" fmla="*/ 115 h 285"/>
                <a:gd name="T10" fmla="*/ 119 w 248"/>
                <a:gd name="T11" fmla="*/ 55 h 285"/>
                <a:gd name="T12" fmla="*/ 40 w 248"/>
                <a:gd name="T13" fmla="*/ 72 h 285"/>
                <a:gd name="T14" fmla="*/ 24 w 248"/>
                <a:gd name="T15" fmla="*/ 23 h 285"/>
                <a:gd name="T16" fmla="*/ 127 w 248"/>
                <a:gd name="T17" fmla="*/ 0 h 285"/>
                <a:gd name="T18" fmla="*/ 219 w 248"/>
                <a:gd name="T19" fmla="*/ 31 h 285"/>
                <a:gd name="T20" fmla="*/ 248 w 248"/>
                <a:gd name="T21" fmla="*/ 116 h 285"/>
                <a:gd name="T22" fmla="*/ 248 w 248"/>
                <a:gd name="T23" fmla="*/ 279 h 285"/>
                <a:gd name="T24" fmla="*/ 187 w 248"/>
                <a:gd name="T25" fmla="*/ 279 h 285"/>
                <a:gd name="T26" fmla="*/ 187 w 248"/>
                <a:gd name="T27" fmla="*/ 245 h 285"/>
                <a:gd name="T28" fmla="*/ 97 w 248"/>
                <a:gd name="T29" fmla="*/ 285 h 285"/>
                <a:gd name="T30" fmla="*/ 0 w 248"/>
                <a:gd name="T31" fmla="*/ 200 h 285"/>
                <a:gd name="T32" fmla="*/ 188 w 248"/>
                <a:gd name="T33" fmla="*/ 180 h 285"/>
                <a:gd name="T34" fmla="*/ 188 w 248"/>
                <a:gd name="T35" fmla="*/ 161 h 285"/>
                <a:gd name="T36" fmla="*/ 126 w 248"/>
                <a:gd name="T37" fmla="*/ 150 h 285"/>
                <a:gd name="T38" fmla="*/ 61 w 248"/>
                <a:gd name="T39" fmla="*/ 196 h 285"/>
                <a:gd name="T40" fmla="*/ 61 w 248"/>
                <a:gd name="T41" fmla="*/ 197 h 285"/>
                <a:gd name="T42" fmla="*/ 115 w 248"/>
                <a:gd name="T43" fmla="*/ 239 h 285"/>
                <a:gd name="T44" fmla="*/ 188 w 248"/>
                <a:gd name="T45" fmla="*/ 1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8" h="285">
                  <a:moveTo>
                    <a:pt x="0" y="200"/>
                  </a:moveTo>
                  <a:cubicBezTo>
                    <a:pt x="0" y="199"/>
                    <a:pt x="0" y="199"/>
                    <a:pt x="0" y="199"/>
                  </a:cubicBezTo>
                  <a:cubicBezTo>
                    <a:pt x="0" y="139"/>
                    <a:pt x="46" y="110"/>
                    <a:pt x="113" y="110"/>
                  </a:cubicBezTo>
                  <a:cubicBezTo>
                    <a:pt x="144" y="110"/>
                    <a:pt x="166" y="115"/>
                    <a:pt x="187" y="122"/>
                  </a:cubicBezTo>
                  <a:cubicBezTo>
                    <a:pt x="187" y="115"/>
                    <a:pt x="187" y="115"/>
                    <a:pt x="187" y="115"/>
                  </a:cubicBezTo>
                  <a:cubicBezTo>
                    <a:pt x="187" y="76"/>
                    <a:pt x="163" y="55"/>
                    <a:pt x="119" y="55"/>
                  </a:cubicBezTo>
                  <a:cubicBezTo>
                    <a:pt x="88" y="55"/>
                    <a:pt x="65" y="62"/>
                    <a:pt x="40" y="72"/>
                  </a:cubicBezTo>
                  <a:cubicBezTo>
                    <a:pt x="24" y="23"/>
                    <a:pt x="24" y="23"/>
                    <a:pt x="24" y="23"/>
                  </a:cubicBezTo>
                  <a:cubicBezTo>
                    <a:pt x="54" y="9"/>
                    <a:pt x="84" y="0"/>
                    <a:pt x="127" y="0"/>
                  </a:cubicBezTo>
                  <a:cubicBezTo>
                    <a:pt x="169" y="0"/>
                    <a:pt x="199" y="11"/>
                    <a:pt x="219" y="31"/>
                  </a:cubicBezTo>
                  <a:cubicBezTo>
                    <a:pt x="239" y="51"/>
                    <a:pt x="248" y="80"/>
                    <a:pt x="248" y="116"/>
                  </a:cubicBezTo>
                  <a:cubicBezTo>
                    <a:pt x="248" y="279"/>
                    <a:pt x="248" y="279"/>
                    <a:pt x="248" y="279"/>
                  </a:cubicBezTo>
                  <a:cubicBezTo>
                    <a:pt x="187" y="279"/>
                    <a:pt x="187" y="279"/>
                    <a:pt x="187" y="279"/>
                  </a:cubicBezTo>
                  <a:cubicBezTo>
                    <a:pt x="187" y="245"/>
                    <a:pt x="187" y="245"/>
                    <a:pt x="187" y="245"/>
                  </a:cubicBezTo>
                  <a:cubicBezTo>
                    <a:pt x="168" y="267"/>
                    <a:pt x="139" y="285"/>
                    <a:pt x="97" y="285"/>
                  </a:cubicBezTo>
                  <a:cubicBezTo>
                    <a:pt x="46" y="285"/>
                    <a:pt x="0" y="255"/>
                    <a:pt x="0" y="200"/>
                  </a:cubicBezTo>
                  <a:close/>
                  <a:moveTo>
                    <a:pt x="188" y="180"/>
                  </a:moveTo>
                  <a:cubicBezTo>
                    <a:pt x="188" y="161"/>
                    <a:pt x="188" y="161"/>
                    <a:pt x="188" y="161"/>
                  </a:cubicBezTo>
                  <a:cubicBezTo>
                    <a:pt x="172" y="155"/>
                    <a:pt x="151" y="150"/>
                    <a:pt x="126" y="150"/>
                  </a:cubicBezTo>
                  <a:cubicBezTo>
                    <a:pt x="85" y="150"/>
                    <a:pt x="61" y="167"/>
                    <a:pt x="61" y="196"/>
                  </a:cubicBezTo>
                  <a:cubicBezTo>
                    <a:pt x="61" y="197"/>
                    <a:pt x="61" y="197"/>
                    <a:pt x="61" y="197"/>
                  </a:cubicBezTo>
                  <a:cubicBezTo>
                    <a:pt x="61" y="224"/>
                    <a:pt x="85" y="239"/>
                    <a:pt x="115" y="239"/>
                  </a:cubicBezTo>
                  <a:cubicBezTo>
                    <a:pt x="157" y="239"/>
                    <a:pt x="188" y="215"/>
                    <a:pt x="18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6" name="Freeform 39"/>
            <p:cNvSpPr>
              <a:spLocks/>
            </p:cNvSpPr>
            <p:nvPr userDrawn="1"/>
          </p:nvSpPr>
          <p:spPr bwMode="auto">
            <a:xfrm>
              <a:off x="8943975" y="3983038"/>
              <a:ext cx="646113" cy="1335088"/>
            </a:xfrm>
            <a:custGeom>
              <a:avLst/>
              <a:gdLst>
                <a:gd name="T0" fmla="*/ 35 w 172"/>
                <a:gd name="T1" fmla="*/ 275 h 356"/>
                <a:gd name="T2" fmla="*/ 35 w 172"/>
                <a:gd name="T3" fmla="*/ 130 h 356"/>
                <a:gd name="T4" fmla="*/ 0 w 172"/>
                <a:gd name="T5" fmla="*/ 130 h 356"/>
                <a:gd name="T6" fmla="*/ 0 w 172"/>
                <a:gd name="T7" fmla="*/ 76 h 356"/>
                <a:gd name="T8" fmla="*/ 35 w 172"/>
                <a:gd name="T9" fmla="*/ 76 h 356"/>
                <a:gd name="T10" fmla="*/ 35 w 172"/>
                <a:gd name="T11" fmla="*/ 0 h 356"/>
                <a:gd name="T12" fmla="*/ 98 w 172"/>
                <a:gd name="T13" fmla="*/ 0 h 356"/>
                <a:gd name="T14" fmla="*/ 98 w 172"/>
                <a:gd name="T15" fmla="*/ 76 h 356"/>
                <a:gd name="T16" fmla="*/ 172 w 172"/>
                <a:gd name="T17" fmla="*/ 76 h 356"/>
                <a:gd name="T18" fmla="*/ 172 w 172"/>
                <a:gd name="T19" fmla="*/ 130 h 356"/>
                <a:gd name="T20" fmla="*/ 98 w 172"/>
                <a:gd name="T21" fmla="*/ 130 h 356"/>
                <a:gd name="T22" fmla="*/ 98 w 172"/>
                <a:gd name="T23" fmla="*/ 265 h 356"/>
                <a:gd name="T24" fmla="*/ 132 w 172"/>
                <a:gd name="T25" fmla="*/ 299 h 356"/>
                <a:gd name="T26" fmla="*/ 171 w 172"/>
                <a:gd name="T27" fmla="*/ 290 h 356"/>
                <a:gd name="T28" fmla="*/ 171 w 172"/>
                <a:gd name="T29" fmla="*/ 342 h 356"/>
                <a:gd name="T30" fmla="*/ 114 w 172"/>
                <a:gd name="T31" fmla="*/ 356 h 356"/>
                <a:gd name="T32" fmla="*/ 35 w 172"/>
                <a:gd name="T33" fmla="*/ 27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2" h="356">
                  <a:moveTo>
                    <a:pt x="35" y="275"/>
                  </a:moveTo>
                  <a:cubicBezTo>
                    <a:pt x="35" y="130"/>
                    <a:pt x="35" y="130"/>
                    <a:pt x="35" y="130"/>
                  </a:cubicBezTo>
                  <a:cubicBezTo>
                    <a:pt x="0" y="130"/>
                    <a:pt x="0" y="130"/>
                    <a:pt x="0" y="130"/>
                  </a:cubicBezTo>
                  <a:cubicBezTo>
                    <a:pt x="0" y="76"/>
                    <a:pt x="0" y="76"/>
                    <a:pt x="0" y="76"/>
                  </a:cubicBezTo>
                  <a:cubicBezTo>
                    <a:pt x="35" y="76"/>
                    <a:pt x="35" y="76"/>
                    <a:pt x="35" y="76"/>
                  </a:cubicBezTo>
                  <a:cubicBezTo>
                    <a:pt x="35" y="0"/>
                    <a:pt x="35" y="0"/>
                    <a:pt x="35" y="0"/>
                  </a:cubicBezTo>
                  <a:cubicBezTo>
                    <a:pt x="98" y="0"/>
                    <a:pt x="98" y="0"/>
                    <a:pt x="98" y="0"/>
                  </a:cubicBezTo>
                  <a:cubicBezTo>
                    <a:pt x="98" y="76"/>
                    <a:pt x="98" y="76"/>
                    <a:pt x="98" y="76"/>
                  </a:cubicBezTo>
                  <a:cubicBezTo>
                    <a:pt x="172" y="76"/>
                    <a:pt x="172" y="76"/>
                    <a:pt x="172" y="76"/>
                  </a:cubicBezTo>
                  <a:cubicBezTo>
                    <a:pt x="172" y="130"/>
                    <a:pt x="172" y="130"/>
                    <a:pt x="172" y="130"/>
                  </a:cubicBezTo>
                  <a:cubicBezTo>
                    <a:pt x="98" y="130"/>
                    <a:pt x="98" y="130"/>
                    <a:pt x="98" y="130"/>
                  </a:cubicBezTo>
                  <a:cubicBezTo>
                    <a:pt x="98" y="265"/>
                    <a:pt x="98" y="265"/>
                    <a:pt x="98" y="265"/>
                  </a:cubicBezTo>
                  <a:cubicBezTo>
                    <a:pt x="98" y="290"/>
                    <a:pt x="110" y="299"/>
                    <a:pt x="132" y="299"/>
                  </a:cubicBezTo>
                  <a:cubicBezTo>
                    <a:pt x="146" y="299"/>
                    <a:pt x="158" y="296"/>
                    <a:pt x="171" y="290"/>
                  </a:cubicBezTo>
                  <a:cubicBezTo>
                    <a:pt x="171" y="342"/>
                    <a:pt x="171" y="342"/>
                    <a:pt x="171" y="342"/>
                  </a:cubicBezTo>
                  <a:cubicBezTo>
                    <a:pt x="155" y="351"/>
                    <a:pt x="138" y="356"/>
                    <a:pt x="114" y="356"/>
                  </a:cubicBezTo>
                  <a:cubicBezTo>
                    <a:pt x="68" y="356"/>
                    <a:pt x="35" y="335"/>
                    <a:pt x="35" y="2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7" name="Freeform 40"/>
            <p:cNvSpPr>
              <a:spLocks noEditPoints="1"/>
            </p:cNvSpPr>
            <p:nvPr userDrawn="1"/>
          </p:nvSpPr>
          <p:spPr bwMode="auto">
            <a:xfrm>
              <a:off x="9747250" y="3884613"/>
              <a:ext cx="255588" cy="1414463"/>
            </a:xfrm>
            <a:custGeom>
              <a:avLst/>
              <a:gdLst>
                <a:gd name="T0" fmla="*/ 0 w 161"/>
                <a:gd name="T1" fmla="*/ 0 h 891"/>
                <a:gd name="T2" fmla="*/ 161 w 161"/>
                <a:gd name="T3" fmla="*/ 0 h 891"/>
                <a:gd name="T4" fmla="*/ 161 w 161"/>
                <a:gd name="T5" fmla="*/ 142 h 891"/>
                <a:gd name="T6" fmla="*/ 0 w 161"/>
                <a:gd name="T7" fmla="*/ 142 h 891"/>
                <a:gd name="T8" fmla="*/ 0 w 161"/>
                <a:gd name="T9" fmla="*/ 0 h 891"/>
                <a:gd name="T10" fmla="*/ 5 w 161"/>
                <a:gd name="T11" fmla="*/ 241 h 891"/>
                <a:gd name="T12" fmla="*/ 154 w 161"/>
                <a:gd name="T13" fmla="*/ 241 h 891"/>
                <a:gd name="T14" fmla="*/ 154 w 161"/>
                <a:gd name="T15" fmla="*/ 891 h 891"/>
                <a:gd name="T16" fmla="*/ 5 w 161"/>
                <a:gd name="T17" fmla="*/ 891 h 891"/>
                <a:gd name="T18" fmla="*/ 5 w 161"/>
                <a:gd name="T19" fmla="*/ 24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1" h="891">
                  <a:moveTo>
                    <a:pt x="0" y="0"/>
                  </a:moveTo>
                  <a:lnTo>
                    <a:pt x="161" y="0"/>
                  </a:lnTo>
                  <a:lnTo>
                    <a:pt x="161" y="142"/>
                  </a:lnTo>
                  <a:lnTo>
                    <a:pt x="0" y="142"/>
                  </a:lnTo>
                  <a:lnTo>
                    <a:pt x="0" y="0"/>
                  </a:lnTo>
                  <a:close/>
                  <a:moveTo>
                    <a:pt x="5" y="241"/>
                  </a:moveTo>
                  <a:lnTo>
                    <a:pt x="154" y="241"/>
                  </a:lnTo>
                  <a:lnTo>
                    <a:pt x="154" y="891"/>
                  </a:lnTo>
                  <a:lnTo>
                    <a:pt x="5" y="891"/>
                  </a:lnTo>
                  <a:lnTo>
                    <a:pt x="5" y="2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8" name="Freeform 41"/>
            <p:cNvSpPr>
              <a:spLocks noEditPoints="1"/>
            </p:cNvSpPr>
            <p:nvPr userDrawn="1"/>
          </p:nvSpPr>
          <p:spPr bwMode="auto">
            <a:xfrm>
              <a:off x="10155238" y="4244975"/>
              <a:ext cx="1103313" cy="1076325"/>
            </a:xfrm>
            <a:custGeom>
              <a:avLst/>
              <a:gdLst>
                <a:gd name="T0" fmla="*/ 0 w 294"/>
                <a:gd name="T1" fmla="*/ 145 h 287"/>
                <a:gd name="T2" fmla="*/ 0 w 294"/>
                <a:gd name="T3" fmla="*/ 144 h 287"/>
                <a:gd name="T4" fmla="*/ 147 w 294"/>
                <a:gd name="T5" fmla="*/ 0 h 287"/>
                <a:gd name="T6" fmla="*/ 294 w 294"/>
                <a:gd name="T7" fmla="*/ 143 h 287"/>
                <a:gd name="T8" fmla="*/ 294 w 294"/>
                <a:gd name="T9" fmla="*/ 144 h 287"/>
                <a:gd name="T10" fmla="*/ 146 w 294"/>
                <a:gd name="T11" fmla="*/ 287 h 287"/>
                <a:gd name="T12" fmla="*/ 0 w 294"/>
                <a:gd name="T13" fmla="*/ 145 h 287"/>
                <a:gd name="T14" fmla="*/ 231 w 294"/>
                <a:gd name="T15" fmla="*/ 145 h 287"/>
                <a:gd name="T16" fmla="*/ 231 w 294"/>
                <a:gd name="T17" fmla="*/ 144 h 287"/>
                <a:gd name="T18" fmla="*/ 146 w 294"/>
                <a:gd name="T19" fmla="*/ 55 h 287"/>
                <a:gd name="T20" fmla="*/ 63 w 294"/>
                <a:gd name="T21" fmla="*/ 143 h 287"/>
                <a:gd name="T22" fmla="*/ 63 w 294"/>
                <a:gd name="T23" fmla="*/ 144 h 287"/>
                <a:gd name="T24" fmla="*/ 147 w 294"/>
                <a:gd name="T25" fmla="*/ 232 h 287"/>
                <a:gd name="T26" fmla="*/ 231 w 294"/>
                <a:gd name="T27" fmla="*/ 14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4" h="287">
                  <a:moveTo>
                    <a:pt x="0" y="145"/>
                  </a:moveTo>
                  <a:cubicBezTo>
                    <a:pt x="0" y="144"/>
                    <a:pt x="0" y="144"/>
                    <a:pt x="0" y="144"/>
                  </a:cubicBezTo>
                  <a:cubicBezTo>
                    <a:pt x="0" y="65"/>
                    <a:pt x="63" y="0"/>
                    <a:pt x="147" y="0"/>
                  </a:cubicBezTo>
                  <a:cubicBezTo>
                    <a:pt x="232" y="0"/>
                    <a:pt x="294" y="64"/>
                    <a:pt x="294" y="143"/>
                  </a:cubicBezTo>
                  <a:cubicBezTo>
                    <a:pt x="294" y="144"/>
                    <a:pt x="294" y="144"/>
                    <a:pt x="294" y="144"/>
                  </a:cubicBezTo>
                  <a:cubicBezTo>
                    <a:pt x="294" y="222"/>
                    <a:pt x="231" y="287"/>
                    <a:pt x="146" y="287"/>
                  </a:cubicBezTo>
                  <a:cubicBezTo>
                    <a:pt x="62" y="287"/>
                    <a:pt x="0" y="223"/>
                    <a:pt x="0" y="145"/>
                  </a:cubicBezTo>
                  <a:close/>
                  <a:moveTo>
                    <a:pt x="231" y="145"/>
                  </a:moveTo>
                  <a:cubicBezTo>
                    <a:pt x="231" y="144"/>
                    <a:pt x="231" y="144"/>
                    <a:pt x="231" y="144"/>
                  </a:cubicBezTo>
                  <a:cubicBezTo>
                    <a:pt x="231" y="95"/>
                    <a:pt x="196" y="55"/>
                    <a:pt x="146" y="55"/>
                  </a:cubicBezTo>
                  <a:cubicBezTo>
                    <a:pt x="96" y="55"/>
                    <a:pt x="63" y="95"/>
                    <a:pt x="63" y="143"/>
                  </a:cubicBezTo>
                  <a:cubicBezTo>
                    <a:pt x="63" y="144"/>
                    <a:pt x="63" y="144"/>
                    <a:pt x="63" y="144"/>
                  </a:cubicBezTo>
                  <a:cubicBezTo>
                    <a:pt x="63" y="192"/>
                    <a:pt x="98" y="232"/>
                    <a:pt x="147" y="232"/>
                  </a:cubicBezTo>
                  <a:cubicBezTo>
                    <a:pt x="198" y="232"/>
                    <a:pt x="231" y="192"/>
                    <a:pt x="231"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9" name="Freeform 42"/>
            <p:cNvSpPr>
              <a:spLocks/>
            </p:cNvSpPr>
            <p:nvPr userDrawn="1"/>
          </p:nvSpPr>
          <p:spPr bwMode="auto">
            <a:xfrm>
              <a:off x="11407775" y="4244975"/>
              <a:ext cx="930275" cy="1054100"/>
            </a:xfrm>
            <a:custGeom>
              <a:avLst/>
              <a:gdLst>
                <a:gd name="T0" fmla="*/ 0 w 248"/>
                <a:gd name="T1" fmla="*/ 6 h 281"/>
                <a:gd name="T2" fmla="*/ 64 w 248"/>
                <a:gd name="T3" fmla="*/ 6 h 281"/>
                <a:gd name="T4" fmla="*/ 64 w 248"/>
                <a:gd name="T5" fmla="*/ 48 h 281"/>
                <a:gd name="T6" fmla="*/ 150 w 248"/>
                <a:gd name="T7" fmla="*/ 0 h 281"/>
                <a:gd name="T8" fmla="*/ 248 w 248"/>
                <a:gd name="T9" fmla="*/ 105 h 281"/>
                <a:gd name="T10" fmla="*/ 248 w 248"/>
                <a:gd name="T11" fmla="*/ 281 h 281"/>
                <a:gd name="T12" fmla="*/ 184 w 248"/>
                <a:gd name="T13" fmla="*/ 281 h 281"/>
                <a:gd name="T14" fmla="*/ 184 w 248"/>
                <a:gd name="T15" fmla="*/ 125 h 281"/>
                <a:gd name="T16" fmla="*/ 126 w 248"/>
                <a:gd name="T17" fmla="*/ 57 h 281"/>
                <a:gd name="T18" fmla="*/ 64 w 248"/>
                <a:gd name="T19" fmla="*/ 126 h 281"/>
                <a:gd name="T20" fmla="*/ 64 w 248"/>
                <a:gd name="T21" fmla="*/ 281 h 281"/>
                <a:gd name="T22" fmla="*/ 0 w 248"/>
                <a:gd name="T23" fmla="*/ 281 h 281"/>
                <a:gd name="T24" fmla="*/ 0 w 248"/>
                <a:gd name="T25" fmla="*/ 6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8" h="281">
                  <a:moveTo>
                    <a:pt x="0" y="6"/>
                  </a:moveTo>
                  <a:cubicBezTo>
                    <a:pt x="64" y="6"/>
                    <a:pt x="64" y="6"/>
                    <a:pt x="64" y="6"/>
                  </a:cubicBezTo>
                  <a:cubicBezTo>
                    <a:pt x="64" y="48"/>
                    <a:pt x="64" y="48"/>
                    <a:pt x="64" y="48"/>
                  </a:cubicBezTo>
                  <a:cubicBezTo>
                    <a:pt x="81" y="22"/>
                    <a:pt x="107" y="0"/>
                    <a:pt x="150" y="0"/>
                  </a:cubicBezTo>
                  <a:cubicBezTo>
                    <a:pt x="212" y="0"/>
                    <a:pt x="248" y="42"/>
                    <a:pt x="248" y="105"/>
                  </a:cubicBezTo>
                  <a:cubicBezTo>
                    <a:pt x="248" y="281"/>
                    <a:pt x="248" y="281"/>
                    <a:pt x="248" y="281"/>
                  </a:cubicBezTo>
                  <a:cubicBezTo>
                    <a:pt x="184" y="281"/>
                    <a:pt x="184" y="281"/>
                    <a:pt x="184" y="281"/>
                  </a:cubicBezTo>
                  <a:cubicBezTo>
                    <a:pt x="184" y="125"/>
                    <a:pt x="184" y="125"/>
                    <a:pt x="184" y="125"/>
                  </a:cubicBezTo>
                  <a:cubicBezTo>
                    <a:pt x="184" y="82"/>
                    <a:pt x="163" y="57"/>
                    <a:pt x="126" y="57"/>
                  </a:cubicBezTo>
                  <a:cubicBezTo>
                    <a:pt x="89" y="57"/>
                    <a:pt x="64" y="83"/>
                    <a:pt x="64" y="126"/>
                  </a:cubicBezTo>
                  <a:cubicBezTo>
                    <a:pt x="64" y="281"/>
                    <a:pt x="64" y="281"/>
                    <a:pt x="64" y="281"/>
                  </a:cubicBezTo>
                  <a:cubicBezTo>
                    <a:pt x="0" y="281"/>
                    <a:pt x="0" y="281"/>
                    <a:pt x="0" y="281"/>
                  </a:cubicBez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grpSp>
      <p:cxnSp>
        <p:nvCxnSpPr>
          <p:cNvPr id="1045" name="Straight Connector 1044"/>
          <p:cNvCxnSpPr/>
          <p:nvPr userDrawn="1"/>
        </p:nvCxnSpPr>
        <p:spPr>
          <a:xfrm>
            <a:off x="395536" y="3142143"/>
            <a:ext cx="496855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47" name="Oval 1046"/>
          <p:cNvSpPr/>
          <p:nvPr userDrawn="1"/>
        </p:nvSpPr>
        <p:spPr>
          <a:xfrm>
            <a:off x="5364088" y="2710095"/>
            <a:ext cx="864096" cy="8640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9" name="Date Placeholder 38"/>
          <p:cNvSpPr>
            <a:spLocks noGrp="1"/>
          </p:cNvSpPr>
          <p:nvPr>
            <p:ph type="dt" sz="half" idx="10"/>
          </p:nvPr>
        </p:nvSpPr>
        <p:spPr/>
        <p:txBody>
          <a:bodyPr/>
          <a:lstStyle>
            <a:lvl1pPr>
              <a:defRPr>
                <a:solidFill>
                  <a:schemeClr val="tx1"/>
                </a:solidFill>
              </a:defRPr>
            </a:lvl1pPr>
          </a:lstStyle>
          <a:p>
            <a:fld id="{546E0129-E971-414F-9C50-133062B87FFC}" type="datetime4">
              <a:rPr lang="en-AU" smtClean="0"/>
              <a:pPr/>
              <a:t>September 22, 2016</a:t>
            </a:fld>
            <a:endParaRPr lang="en-AU" dirty="0"/>
          </a:p>
        </p:txBody>
      </p:sp>
      <p:sp>
        <p:nvSpPr>
          <p:cNvPr id="40" name="Footer Placeholder 39"/>
          <p:cNvSpPr>
            <a:spLocks noGrp="1"/>
          </p:cNvSpPr>
          <p:nvPr>
            <p:ph type="ftr" sz="quarter" idx="11"/>
          </p:nvPr>
        </p:nvSpPr>
        <p:spPr>
          <a:xfrm>
            <a:off x="395536" y="4749626"/>
            <a:ext cx="2736305" cy="273844"/>
          </a:xfrm>
        </p:spPr>
        <p:txBody>
          <a:bodyPr/>
          <a:lstStyle>
            <a:lvl1pPr>
              <a:defRPr>
                <a:solidFill>
                  <a:schemeClr val="tx1"/>
                </a:solidFill>
              </a:defRPr>
            </a:lvl1pPr>
          </a:lstStyle>
          <a:p>
            <a:r>
              <a:rPr lang="en-AU" dirty="0" smtClean="0"/>
              <a:t>© NSW Department of Education | Document title</a:t>
            </a:r>
            <a:endParaRPr lang="en-AU" dirty="0"/>
          </a:p>
        </p:txBody>
      </p:sp>
      <p:sp>
        <p:nvSpPr>
          <p:cNvPr id="41" name="Slide Number Placeholder 40"/>
          <p:cNvSpPr>
            <a:spLocks noGrp="1"/>
          </p:cNvSpPr>
          <p:nvPr>
            <p:ph type="sldNum" sz="quarter" idx="12"/>
          </p:nvPr>
        </p:nvSpPr>
        <p:spPr/>
        <p:txBody>
          <a:bodyPr/>
          <a:lstStyle>
            <a:lvl1pPr>
              <a:defRPr>
                <a:solidFill>
                  <a:schemeClr val="tx1"/>
                </a:solidFill>
              </a:defRPr>
            </a:lvl1pPr>
          </a:lstStyle>
          <a:p>
            <a:r>
              <a:rPr lang="en-AU" dirty="0" smtClean="0"/>
              <a:t>Page </a:t>
            </a:r>
            <a:fld id="{4A2A1DA9-8CAF-4BCA-B496-545B076AED2D}" type="slidenum">
              <a:rPr lang="en-AU" smtClean="0"/>
              <a:pPr/>
              <a:t>‹#›</a:t>
            </a:fld>
            <a:endParaRPr lang="en-AU" dirty="0"/>
          </a:p>
        </p:txBody>
      </p:sp>
      <p:grpSp>
        <p:nvGrpSpPr>
          <p:cNvPr id="49" name="Group 48"/>
          <p:cNvGrpSpPr/>
          <p:nvPr userDrawn="1"/>
        </p:nvGrpSpPr>
        <p:grpSpPr>
          <a:xfrm>
            <a:off x="5599767" y="3015558"/>
            <a:ext cx="392738" cy="253170"/>
            <a:chOff x="5503863" y="2646363"/>
            <a:chExt cx="576262" cy="371476"/>
          </a:xfrm>
          <a:solidFill>
            <a:schemeClr val="bg1"/>
          </a:solidFill>
        </p:grpSpPr>
        <p:sp>
          <p:nvSpPr>
            <p:cNvPr id="50"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51"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52"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90"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grpSp>
    </p:spTree>
    <p:extLst>
      <p:ext uri="{BB962C8B-B14F-4D97-AF65-F5344CB8AC3E}">
        <p14:creationId xmlns:p14="http://schemas.microsoft.com/office/powerpoint/2010/main" val="896690024"/>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94" name="Picture 44"/>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b="10140"/>
          <a:stretch/>
        </p:blipFill>
        <p:spPr bwMode="auto">
          <a:xfrm>
            <a:off x="0" y="2156"/>
            <a:ext cx="9144000" cy="5141344"/>
          </a:xfrm>
          <a:prstGeom prst="rect">
            <a:avLst/>
          </a:prstGeom>
          <a:noFill/>
          <a:extLst>
            <a:ext uri="{909E8E84-426E-40dd-AFC4-6F175D3DCCD1}">
              <a14:hiddenFill xmlns:a14="http://schemas.microsoft.com/office/drawing/2010/main">
                <a:solidFill>
                  <a:srgbClr val="FFFFFF"/>
                </a:solidFill>
              </a14:hiddenFill>
            </a:ext>
          </a:extLst>
        </p:spPr>
      </p:pic>
      <p:sp>
        <p:nvSpPr>
          <p:cNvPr id="1043" name="Rectangle 1042"/>
          <p:cNvSpPr/>
          <p:nvPr userDrawn="1"/>
        </p:nvSpPr>
        <p:spPr>
          <a:xfrm>
            <a:off x="0" y="0"/>
            <a:ext cx="7668344" cy="5143500"/>
          </a:xfrm>
          <a:prstGeom prst="rect">
            <a:avLst/>
          </a:prstGeom>
          <a:solidFill>
            <a:srgbClr val="425968">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 name="Title 1"/>
          <p:cNvSpPr>
            <a:spLocks noGrp="1"/>
          </p:cNvSpPr>
          <p:nvPr>
            <p:ph type="ctrTitle"/>
          </p:nvPr>
        </p:nvSpPr>
        <p:spPr>
          <a:xfrm>
            <a:off x="395536" y="1563638"/>
            <a:ext cx="5243264" cy="1224136"/>
          </a:xfrm>
        </p:spPr>
        <p:txBody>
          <a:bodyPr lIns="0" anchor="b"/>
          <a:lstStyle>
            <a:lvl1pPr>
              <a:defRPr sz="2800" cap="all" baseline="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5536" y="2986658"/>
            <a:ext cx="5243264" cy="881236"/>
          </a:xfrm>
          <a:solidFill>
            <a:srgbClr val="FFFFFF"/>
          </a:solidFill>
        </p:spPr>
        <p:txBody>
          <a:bodyPr lIns="90000" anchor="ctr">
            <a:normAutofit/>
          </a:bodyPr>
          <a:lstStyle>
            <a:lvl1pPr marL="0" indent="0" algn="l">
              <a:spcBef>
                <a:spcPts val="0"/>
              </a:spcBef>
              <a:buNone/>
              <a:defRPr sz="2000">
                <a:solidFill>
                  <a:schemeClr val="accent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grpSp>
        <p:nvGrpSpPr>
          <p:cNvPr id="53" name="Group 52"/>
          <p:cNvGrpSpPr>
            <a:grpSpLocks noChangeAspect="1"/>
          </p:cNvGrpSpPr>
          <p:nvPr userDrawn="1"/>
        </p:nvGrpSpPr>
        <p:grpSpPr>
          <a:xfrm>
            <a:off x="395536" y="351796"/>
            <a:ext cx="1400854" cy="496929"/>
            <a:chOff x="-3190875" y="-179387"/>
            <a:chExt cx="15528925" cy="5508625"/>
          </a:xfrm>
        </p:grpSpPr>
        <p:sp>
          <p:nvSpPr>
            <p:cNvPr id="54" name="Freeform 7"/>
            <p:cNvSpPr>
              <a:spLocks/>
            </p:cNvSpPr>
            <p:nvPr userDrawn="1"/>
          </p:nvSpPr>
          <p:spPr bwMode="auto">
            <a:xfrm>
              <a:off x="2598738" y="250825"/>
              <a:ext cx="98425" cy="5078413"/>
            </a:xfrm>
            <a:custGeom>
              <a:avLst/>
              <a:gdLst>
                <a:gd name="T0" fmla="*/ 13 w 26"/>
                <a:gd name="T1" fmla="*/ 0 h 1354"/>
                <a:gd name="T2" fmla="*/ 0 w 26"/>
                <a:gd name="T3" fmla="*/ 13 h 1354"/>
                <a:gd name="T4" fmla="*/ 0 w 26"/>
                <a:gd name="T5" fmla="*/ 1342 h 1354"/>
                <a:gd name="T6" fmla="*/ 13 w 26"/>
                <a:gd name="T7" fmla="*/ 1354 h 1354"/>
                <a:gd name="T8" fmla="*/ 26 w 26"/>
                <a:gd name="T9" fmla="*/ 1342 h 1354"/>
                <a:gd name="T10" fmla="*/ 26 w 26"/>
                <a:gd name="T11" fmla="*/ 13 h 1354"/>
                <a:gd name="T12" fmla="*/ 13 w 26"/>
                <a:gd name="T13" fmla="*/ 0 h 1354"/>
              </a:gdLst>
              <a:ahLst/>
              <a:cxnLst>
                <a:cxn ang="0">
                  <a:pos x="T0" y="T1"/>
                </a:cxn>
                <a:cxn ang="0">
                  <a:pos x="T2" y="T3"/>
                </a:cxn>
                <a:cxn ang="0">
                  <a:pos x="T4" y="T5"/>
                </a:cxn>
                <a:cxn ang="0">
                  <a:pos x="T6" y="T7"/>
                </a:cxn>
                <a:cxn ang="0">
                  <a:pos x="T8" y="T9"/>
                </a:cxn>
                <a:cxn ang="0">
                  <a:pos x="T10" y="T11"/>
                </a:cxn>
                <a:cxn ang="0">
                  <a:pos x="T12" y="T13"/>
                </a:cxn>
              </a:cxnLst>
              <a:rect l="0" t="0" r="r" b="b"/>
              <a:pathLst>
                <a:path w="26" h="1354">
                  <a:moveTo>
                    <a:pt x="13" y="0"/>
                  </a:moveTo>
                  <a:cubicBezTo>
                    <a:pt x="5" y="0"/>
                    <a:pt x="0" y="6"/>
                    <a:pt x="0" y="13"/>
                  </a:cubicBezTo>
                  <a:cubicBezTo>
                    <a:pt x="0" y="1342"/>
                    <a:pt x="0" y="1342"/>
                    <a:pt x="0" y="1342"/>
                  </a:cubicBezTo>
                  <a:cubicBezTo>
                    <a:pt x="0" y="1349"/>
                    <a:pt x="5" y="1354"/>
                    <a:pt x="13" y="1354"/>
                  </a:cubicBezTo>
                  <a:cubicBezTo>
                    <a:pt x="20" y="1354"/>
                    <a:pt x="26" y="1349"/>
                    <a:pt x="26" y="1342"/>
                  </a:cubicBezTo>
                  <a:cubicBezTo>
                    <a:pt x="26" y="13"/>
                    <a:pt x="26" y="13"/>
                    <a:pt x="26" y="13"/>
                  </a:cubicBezTo>
                  <a:cubicBezTo>
                    <a:pt x="26" y="6"/>
                    <a:pt x="20" y="0"/>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5" name="Freeform 8"/>
            <p:cNvSpPr>
              <a:spLocks/>
            </p:cNvSpPr>
            <p:nvPr userDrawn="1"/>
          </p:nvSpPr>
          <p:spPr bwMode="auto">
            <a:xfrm>
              <a:off x="-171450" y="3097213"/>
              <a:ext cx="1946275" cy="1508125"/>
            </a:xfrm>
            <a:custGeom>
              <a:avLst/>
              <a:gdLst>
                <a:gd name="T0" fmla="*/ 864 w 1226"/>
                <a:gd name="T1" fmla="*/ 607 h 950"/>
                <a:gd name="T2" fmla="*/ 716 w 1226"/>
                <a:gd name="T3" fmla="*/ 0 h 950"/>
                <a:gd name="T4" fmla="*/ 512 w 1226"/>
                <a:gd name="T5" fmla="*/ 0 h 950"/>
                <a:gd name="T6" fmla="*/ 361 w 1226"/>
                <a:gd name="T7" fmla="*/ 603 h 950"/>
                <a:gd name="T8" fmla="*/ 224 w 1226"/>
                <a:gd name="T9" fmla="*/ 0 h 950"/>
                <a:gd name="T10" fmla="*/ 0 w 1226"/>
                <a:gd name="T11" fmla="*/ 0 h 950"/>
                <a:gd name="T12" fmla="*/ 248 w 1226"/>
                <a:gd name="T13" fmla="*/ 950 h 950"/>
                <a:gd name="T14" fmla="*/ 467 w 1226"/>
                <a:gd name="T15" fmla="*/ 950 h 950"/>
                <a:gd name="T16" fmla="*/ 612 w 1226"/>
                <a:gd name="T17" fmla="*/ 350 h 950"/>
                <a:gd name="T18" fmla="*/ 758 w 1226"/>
                <a:gd name="T19" fmla="*/ 950 h 950"/>
                <a:gd name="T20" fmla="*/ 973 w 1226"/>
                <a:gd name="T21" fmla="*/ 950 h 950"/>
                <a:gd name="T22" fmla="*/ 975 w 1226"/>
                <a:gd name="T23" fmla="*/ 941 h 950"/>
                <a:gd name="T24" fmla="*/ 1226 w 1226"/>
                <a:gd name="T25" fmla="*/ 0 h 950"/>
                <a:gd name="T26" fmla="*/ 1006 w 1226"/>
                <a:gd name="T27" fmla="*/ 0 h 950"/>
                <a:gd name="T28" fmla="*/ 864 w 1226"/>
                <a:gd name="T29" fmla="*/ 607 h 950"/>
                <a:gd name="T30" fmla="*/ 864 w 1226"/>
                <a:gd name="T31" fmla="*/ 607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6" h="950">
                  <a:moveTo>
                    <a:pt x="864" y="607"/>
                  </a:moveTo>
                  <a:lnTo>
                    <a:pt x="716" y="0"/>
                  </a:lnTo>
                  <a:lnTo>
                    <a:pt x="512" y="0"/>
                  </a:lnTo>
                  <a:lnTo>
                    <a:pt x="361" y="603"/>
                  </a:lnTo>
                  <a:lnTo>
                    <a:pt x="224" y="0"/>
                  </a:lnTo>
                  <a:lnTo>
                    <a:pt x="0" y="0"/>
                  </a:lnTo>
                  <a:lnTo>
                    <a:pt x="248" y="950"/>
                  </a:lnTo>
                  <a:lnTo>
                    <a:pt x="467" y="950"/>
                  </a:lnTo>
                  <a:lnTo>
                    <a:pt x="612" y="350"/>
                  </a:lnTo>
                  <a:lnTo>
                    <a:pt x="758" y="950"/>
                  </a:lnTo>
                  <a:lnTo>
                    <a:pt x="973" y="950"/>
                  </a:lnTo>
                  <a:lnTo>
                    <a:pt x="975" y="941"/>
                  </a:lnTo>
                  <a:lnTo>
                    <a:pt x="1226" y="0"/>
                  </a:lnTo>
                  <a:lnTo>
                    <a:pt x="1006" y="0"/>
                  </a:lnTo>
                  <a:lnTo>
                    <a:pt x="864" y="607"/>
                  </a:lnTo>
                  <a:lnTo>
                    <a:pt x="864" y="6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6" name="Freeform 9"/>
            <p:cNvSpPr>
              <a:spLocks/>
            </p:cNvSpPr>
            <p:nvPr userDrawn="1"/>
          </p:nvSpPr>
          <p:spPr bwMode="auto">
            <a:xfrm>
              <a:off x="-2987675" y="3097213"/>
              <a:ext cx="1503363" cy="1508125"/>
            </a:xfrm>
            <a:custGeom>
              <a:avLst/>
              <a:gdLst>
                <a:gd name="T0" fmla="*/ 219 w 947"/>
                <a:gd name="T1" fmla="*/ 0 h 950"/>
                <a:gd name="T2" fmla="*/ 0 w 947"/>
                <a:gd name="T3" fmla="*/ 0 h 950"/>
                <a:gd name="T4" fmla="*/ 0 w 947"/>
                <a:gd name="T5" fmla="*/ 950 h 950"/>
                <a:gd name="T6" fmla="*/ 212 w 947"/>
                <a:gd name="T7" fmla="*/ 950 h 950"/>
                <a:gd name="T8" fmla="*/ 212 w 947"/>
                <a:gd name="T9" fmla="*/ 345 h 950"/>
                <a:gd name="T10" fmla="*/ 727 w 947"/>
                <a:gd name="T11" fmla="*/ 950 h 950"/>
                <a:gd name="T12" fmla="*/ 947 w 947"/>
                <a:gd name="T13" fmla="*/ 950 h 950"/>
                <a:gd name="T14" fmla="*/ 947 w 947"/>
                <a:gd name="T15" fmla="*/ 0 h 950"/>
                <a:gd name="T16" fmla="*/ 734 w 947"/>
                <a:gd name="T17" fmla="*/ 0 h 950"/>
                <a:gd name="T18" fmla="*/ 734 w 947"/>
                <a:gd name="T19" fmla="*/ 607 h 950"/>
                <a:gd name="T20" fmla="*/ 219 w 947"/>
                <a:gd name="T21" fmla="*/ 0 h 950"/>
                <a:gd name="T22" fmla="*/ 219 w 947"/>
                <a:gd name="T23" fmla="*/ 0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950">
                  <a:moveTo>
                    <a:pt x="219" y="0"/>
                  </a:moveTo>
                  <a:lnTo>
                    <a:pt x="0" y="0"/>
                  </a:lnTo>
                  <a:lnTo>
                    <a:pt x="0" y="950"/>
                  </a:lnTo>
                  <a:lnTo>
                    <a:pt x="212" y="950"/>
                  </a:lnTo>
                  <a:lnTo>
                    <a:pt x="212" y="345"/>
                  </a:lnTo>
                  <a:lnTo>
                    <a:pt x="727" y="950"/>
                  </a:lnTo>
                  <a:lnTo>
                    <a:pt x="947" y="950"/>
                  </a:lnTo>
                  <a:lnTo>
                    <a:pt x="947" y="0"/>
                  </a:lnTo>
                  <a:lnTo>
                    <a:pt x="734" y="0"/>
                  </a:lnTo>
                  <a:lnTo>
                    <a:pt x="734" y="607"/>
                  </a:lnTo>
                  <a:lnTo>
                    <a:pt x="219" y="0"/>
                  </a:lnTo>
                  <a:lnTo>
                    <a:pt x="2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7" name="Freeform 10"/>
            <p:cNvSpPr>
              <a:spLocks/>
            </p:cNvSpPr>
            <p:nvPr userDrawn="1"/>
          </p:nvSpPr>
          <p:spPr bwMode="auto">
            <a:xfrm>
              <a:off x="-3025775" y="4822825"/>
              <a:ext cx="438150" cy="484188"/>
            </a:xfrm>
            <a:custGeom>
              <a:avLst/>
              <a:gdLst>
                <a:gd name="T0" fmla="*/ 64 w 117"/>
                <a:gd name="T1" fmla="*/ 76 h 129"/>
                <a:gd name="T2" fmla="*/ 96 w 117"/>
                <a:gd name="T3" fmla="*/ 76 h 129"/>
                <a:gd name="T4" fmla="*/ 96 w 117"/>
                <a:gd name="T5" fmla="*/ 100 h 129"/>
                <a:gd name="T6" fmla="*/ 66 w 117"/>
                <a:gd name="T7" fmla="*/ 109 h 129"/>
                <a:gd name="T8" fmla="*/ 23 w 117"/>
                <a:gd name="T9" fmla="*/ 65 h 129"/>
                <a:gd name="T10" fmla="*/ 23 w 117"/>
                <a:gd name="T11" fmla="*/ 64 h 129"/>
                <a:gd name="T12" fmla="*/ 64 w 117"/>
                <a:gd name="T13" fmla="*/ 20 h 129"/>
                <a:gd name="T14" fmla="*/ 98 w 117"/>
                <a:gd name="T15" fmla="*/ 34 h 129"/>
                <a:gd name="T16" fmla="*/ 112 w 117"/>
                <a:gd name="T17" fmla="*/ 17 h 129"/>
                <a:gd name="T18" fmla="*/ 65 w 117"/>
                <a:gd name="T19" fmla="*/ 0 h 129"/>
                <a:gd name="T20" fmla="*/ 0 w 117"/>
                <a:gd name="T21" fmla="*/ 65 h 129"/>
                <a:gd name="T22" fmla="*/ 0 w 117"/>
                <a:gd name="T23" fmla="*/ 65 h 129"/>
                <a:gd name="T24" fmla="*/ 65 w 117"/>
                <a:gd name="T25" fmla="*/ 129 h 129"/>
                <a:gd name="T26" fmla="*/ 117 w 117"/>
                <a:gd name="T27" fmla="*/ 110 h 129"/>
                <a:gd name="T28" fmla="*/ 117 w 117"/>
                <a:gd name="T29" fmla="*/ 57 h 129"/>
                <a:gd name="T30" fmla="*/ 64 w 117"/>
                <a:gd name="T31" fmla="*/ 57 h 129"/>
                <a:gd name="T32" fmla="*/ 64 w 117"/>
                <a:gd name="T33"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29">
                  <a:moveTo>
                    <a:pt x="64" y="76"/>
                  </a:moveTo>
                  <a:cubicBezTo>
                    <a:pt x="96" y="76"/>
                    <a:pt x="96" y="76"/>
                    <a:pt x="96" y="76"/>
                  </a:cubicBezTo>
                  <a:cubicBezTo>
                    <a:pt x="96" y="100"/>
                    <a:pt x="96" y="100"/>
                    <a:pt x="96" y="100"/>
                  </a:cubicBezTo>
                  <a:cubicBezTo>
                    <a:pt x="88" y="105"/>
                    <a:pt x="77" y="109"/>
                    <a:pt x="66" y="109"/>
                  </a:cubicBezTo>
                  <a:cubicBezTo>
                    <a:pt x="40" y="109"/>
                    <a:pt x="23" y="90"/>
                    <a:pt x="23" y="65"/>
                  </a:cubicBezTo>
                  <a:cubicBezTo>
                    <a:pt x="23" y="64"/>
                    <a:pt x="23" y="64"/>
                    <a:pt x="23" y="64"/>
                  </a:cubicBezTo>
                  <a:cubicBezTo>
                    <a:pt x="23" y="40"/>
                    <a:pt x="41" y="20"/>
                    <a:pt x="64" y="20"/>
                  </a:cubicBezTo>
                  <a:cubicBezTo>
                    <a:pt x="79" y="20"/>
                    <a:pt x="89" y="26"/>
                    <a:pt x="98" y="34"/>
                  </a:cubicBezTo>
                  <a:cubicBezTo>
                    <a:pt x="112" y="17"/>
                    <a:pt x="112" y="17"/>
                    <a:pt x="112" y="17"/>
                  </a:cubicBezTo>
                  <a:cubicBezTo>
                    <a:pt x="99" y="6"/>
                    <a:pt x="86" y="0"/>
                    <a:pt x="65" y="0"/>
                  </a:cubicBezTo>
                  <a:cubicBezTo>
                    <a:pt x="27" y="0"/>
                    <a:pt x="0" y="30"/>
                    <a:pt x="0" y="65"/>
                  </a:cubicBezTo>
                  <a:cubicBezTo>
                    <a:pt x="0" y="65"/>
                    <a:pt x="0" y="65"/>
                    <a:pt x="0" y="65"/>
                  </a:cubicBezTo>
                  <a:cubicBezTo>
                    <a:pt x="0" y="101"/>
                    <a:pt x="26" y="129"/>
                    <a:pt x="65" y="129"/>
                  </a:cubicBezTo>
                  <a:cubicBezTo>
                    <a:pt x="87" y="129"/>
                    <a:pt x="104" y="120"/>
                    <a:pt x="117" y="110"/>
                  </a:cubicBezTo>
                  <a:cubicBezTo>
                    <a:pt x="117" y="57"/>
                    <a:pt x="117" y="57"/>
                    <a:pt x="117" y="57"/>
                  </a:cubicBezTo>
                  <a:cubicBezTo>
                    <a:pt x="64" y="57"/>
                    <a:pt x="64" y="57"/>
                    <a:pt x="64" y="57"/>
                  </a:cubicBezTo>
                  <a:cubicBezTo>
                    <a:pt x="64" y="76"/>
                    <a:pt x="64" y="76"/>
                    <a:pt x="64"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8" name="Freeform 11"/>
            <p:cNvSpPr>
              <a:spLocks noEditPoints="1"/>
            </p:cNvSpPr>
            <p:nvPr userDrawn="1"/>
          </p:nvSpPr>
          <p:spPr bwMode="auto">
            <a:xfrm>
              <a:off x="-2538413" y="4822825"/>
              <a:ext cx="487363" cy="484188"/>
            </a:xfrm>
            <a:custGeom>
              <a:avLst/>
              <a:gdLst>
                <a:gd name="T0" fmla="*/ 65 w 130"/>
                <a:gd name="T1" fmla="*/ 0 h 129"/>
                <a:gd name="T2" fmla="*/ 0 w 130"/>
                <a:gd name="T3" fmla="*/ 65 h 129"/>
                <a:gd name="T4" fmla="*/ 0 w 130"/>
                <a:gd name="T5" fmla="*/ 65 h 129"/>
                <a:gd name="T6" fmla="*/ 65 w 130"/>
                <a:gd name="T7" fmla="*/ 129 h 129"/>
                <a:gd name="T8" fmla="*/ 130 w 130"/>
                <a:gd name="T9" fmla="*/ 65 h 129"/>
                <a:gd name="T10" fmla="*/ 130 w 130"/>
                <a:gd name="T11" fmla="*/ 64 h 129"/>
                <a:gd name="T12" fmla="*/ 65 w 130"/>
                <a:gd name="T13" fmla="*/ 0 h 129"/>
                <a:gd name="T14" fmla="*/ 107 w 130"/>
                <a:gd name="T15" fmla="*/ 65 h 129"/>
                <a:gd name="T16" fmla="*/ 65 w 130"/>
                <a:gd name="T17" fmla="*/ 109 h 129"/>
                <a:gd name="T18" fmla="*/ 23 w 130"/>
                <a:gd name="T19" fmla="*/ 65 h 129"/>
                <a:gd name="T20" fmla="*/ 23 w 130"/>
                <a:gd name="T21" fmla="*/ 64 h 129"/>
                <a:gd name="T22" fmla="*/ 65 w 130"/>
                <a:gd name="T23" fmla="*/ 20 h 129"/>
                <a:gd name="T24" fmla="*/ 107 w 130"/>
                <a:gd name="T25" fmla="*/ 65 h 129"/>
                <a:gd name="T26" fmla="*/ 107 w 130"/>
                <a:gd name="T27" fmla="*/ 6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129">
                  <a:moveTo>
                    <a:pt x="65" y="0"/>
                  </a:moveTo>
                  <a:cubicBezTo>
                    <a:pt x="27" y="0"/>
                    <a:pt x="0" y="30"/>
                    <a:pt x="0" y="65"/>
                  </a:cubicBezTo>
                  <a:cubicBezTo>
                    <a:pt x="0" y="65"/>
                    <a:pt x="0" y="65"/>
                    <a:pt x="0" y="65"/>
                  </a:cubicBezTo>
                  <a:cubicBezTo>
                    <a:pt x="0" y="100"/>
                    <a:pt x="27" y="129"/>
                    <a:pt x="65" y="129"/>
                  </a:cubicBezTo>
                  <a:cubicBezTo>
                    <a:pt x="103" y="129"/>
                    <a:pt x="130" y="100"/>
                    <a:pt x="130" y="65"/>
                  </a:cubicBezTo>
                  <a:cubicBezTo>
                    <a:pt x="130" y="64"/>
                    <a:pt x="130" y="64"/>
                    <a:pt x="130" y="64"/>
                  </a:cubicBezTo>
                  <a:cubicBezTo>
                    <a:pt x="130" y="29"/>
                    <a:pt x="103" y="0"/>
                    <a:pt x="65" y="0"/>
                  </a:cubicBezTo>
                  <a:close/>
                  <a:moveTo>
                    <a:pt x="107" y="65"/>
                  </a:moveTo>
                  <a:cubicBezTo>
                    <a:pt x="107" y="89"/>
                    <a:pt x="90" y="109"/>
                    <a:pt x="65" y="109"/>
                  </a:cubicBezTo>
                  <a:cubicBezTo>
                    <a:pt x="40" y="109"/>
                    <a:pt x="23" y="89"/>
                    <a:pt x="23" y="65"/>
                  </a:cubicBezTo>
                  <a:cubicBezTo>
                    <a:pt x="23" y="64"/>
                    <a:pt x="23" y="64"/>
                    <a:pt x="23" y="64"/>
                  </a:cubicBezTo>
                  <a:cubicBezTo>
                    <a:pt x="23" y="40"/>
                    <a:pt x="40" y="20"/>
                    <a:pt x="65" y="20"/>
                  </a:cubicBezTo>
                  <a:cubicBezTo>
                    <a:pt x="89" y="20"/>
                    <a:pt x="107" y="40"/>
                    <a:pt x="107" y="65"/>
                  </a:cubicBezTo>
                  <a:cubicBezTo>
                    <a:pt x="107" y="65"/>
                    <a:pt x="107" y="65"/>
                    <a:pt x="107"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9" name="Freeform 12"/>
            <p:cNvSpPr>
              <a:spLocks/>
            </p:cNvSpPr>
            <p:nvPr userDrawn="1"/>
          </p:nvSpPr>
          <p:spPr bwMode="auto">
            <a:xfrm>
              <a:off x="-2058988" y="4830763"/>
              <a:ext cx="461963" cy="471488"/>
            </a:xfrm>
            <a:custGeom>
              <a:avLst/>
              <a:gdLst>
                <a:gd name="T0" fmla="*/ 147 w 291"/>
                <a:gd name="T1" fmla="*/ 227 h 297"/>
                <a:gd name="T2" fmla="*/ 57 w 291"/>
                <a:gd name="T3" fmla="*/ 0 h 297"/>
                <a:gd name="T4" fmla="*/ 0 w 291"/>
                <a:gd name="T5" fmla="*/ 0 h 297"/>
                <a:gd name="T6" fmla="*/ 123 w 291"/>
                <a:gd name="T7" fmla="*/ 297 h 297"/>
                <a:gd name="T8" fmla="*/ 168 w 291"/>
                <a:gd name="T9" fmla="*/ 297 h 297"/>
                <a:gd name="T10" fmla="*/ 291 w 291"/>
                <a:gd name="T11" fmla="*/ 0 h 297"/>
                <a:gd name="T12" fmla="*/ 234 w 291"/>
                <a:gd name="T13" fmla="*/ 0 h 297"/>
                <a:gd name="T14" fmla="*/ 147 w 291"/>
                <a:gd name="T15" fmla="*/ 227 h 297"/>
                <a:gd name="T16" fmla="*/ 147 w 291"/>
                <a:gd name="T17" fmla="*/ 22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1" h="297">
                  <a:moveTo>
                    <a:pt x="147" y="227"/>
                  </a:moveTo>
                  <a:lnTo>
                    <a:pt x="57" y="0"/>
                  </a:lnTo>
                  <a:lnTo>
                    <a:pt x="0" y="0"/>
                  </a:lnTo>
                  <a:lnTo>
                    <a:pt x="123" y="297"/>
                  </a:lnTo>
                  <a:lnTo>
                    <a:pt x="168" y="297"/>
                  </a:lnTo>
                  <a:lnTo>
                    <a:pt x="291" y="0"/>
                  </a:lnTo>
                  <a:lnTo>
                    <a:pt x="234" y="0"/>
                  </a:lnTo>
                  <a:lnTo>
                    <a:pt x="147" y="227"/>
                  </a:lnTo>
                  <a:lnTo>
                    <a:pt x="147" y="2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0" name="Freeform 13"/>
            <p:cNvSpPr>
              <a:spLocks/>
            </p:cNvSpPr>
            <p:nvPr userDrawn="1"/>
          </p:nvSpPr>
          <p:spPr bwMode="auto">
            <a:xfrm>
              <a:off x="-1541463" y="4830763"/>
              <a:ext cx="349250" cy="468313"/>
            </a:xfrm>
            <a:custGeom>
              <a:avLst/>
              <a:gdLst>
                <a:gd name="T0" fmla="*/ 50 w 220"/>
                <a:gd name="T1" fmla="*/ 170 h 295"/>
                <a:gd name="T2" fmla="*/ 199 w 220"/>
                <a:gd name="T3" fmla="*/ 170 h 295"/>
                <a:gd name="T4" fmla="*/ 199 w 220"/>
                <a:gd name="T5" fmla="*/ 123 h 295"/>
                <a:gd name="T6" fmla="*/ 50 w 220"/>
                <a:gd name="T7" fmla="*/ 123 h 295"/>
                <a:gd name="T8" fmla="*/ 50 w 220"/>
                <a:gd name="T9" fmla="*/ 47 h 295"/>
                <a:gd name="T10" fmla="*/ 218 w 220"/>
                <a:gd name="T11" fmla="*/ 47 h 295"/>
                <a:gd name="T12" fmla="*/ 218 w 220"/>
                <a:gd name="T13" fmla="*/ 0 h 295"/>
                <a:gd name="T14" fmla="*/ 0 w 220"/>
                <a:gd name="T15" fmla="*/ 0 h 295"/>
                <a:gd name="T16" fmla="*/ 0 w 220"/>
                <a:gd name="T17" fmla="*/ 295 h 295"/>
                <a:gd name="T18" fmla="*/ 220 w 220"/>
                <a:gd name="T19" fmla="*/ 295 h 295"/>
                <a:gd name="T20" fmla="*/ 220 w 220"/>
                <a:gd name="T21" fmla="*/ 248 h 295"/>
                <a:gd name="T22" fmla="*/ 50 w 220"/>
                <a:gd name="T23" fmla="*/ 248 h 295"/>
                <a:gd name="T24" fmla="*/ 50 w 220"/>
                <a:gd name="T25" fmla="*/ 170 h 295"/>
                <a:gd name="T26" fmla="*/ 50 w 220"/>
                <a:gd name="T27" fmla="*/ 17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0" h="295">
                  <a:moveTo>
                    <a:pt x="50" y="170"/>
                  </a:moveTo>
                  <a:lnTo>
                    <a:pt x="199" y="170"/>
                  </a:lnTo>
                  <a:lnTo>
                    <a:pt x="199" y="123"/>
                  </a:lnTo>
                  <a:lnTo>
                    <a:pt x="50" y="123"/>
                  </a:lnTo>
                  <a:lnTo>
                    <a:pt x="50" y="47"/>
                  </a:lnTo>
                  <a:lnTo>
                    <a:pt x="218" y="47"/>
                  </a:lnTo>
                  <a:lnTo>
                    <a:pt x="218" y="0"/>
                  </a:lnTo>
                  <a:lnTo>
                    <a:pt x="0" y="0"/>
                  </a:lnTo>
                  <a:lnTo>
                    <a:pt x="0" y="295"/>
                  </a:lnTo>
                  <a:lnTo>
                    <a:pt x="220" y="295"/>
                  </a:lnTo>
                  <a:lnTo>
                    <a:pt x="220" y="248"/>
                  </a:lnTo>
                  <a:lnTo>
                    <a:pt x="50" y="248"/>
                  </a:lnTo>
                  <a:lnTo>
                    <a:pt x="50" y="170"/>
                  </a:lnTo>
                  <a:lnTo>
                    <a:pt x="50" y="1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1" name="Freeform 14"/>
            <p:cNvSpPr>
              <a:spLocks noEditPoints="1"/>
            </p:cNvSpPr>
            <p:nvPr userDrawn="1"/>
          </p:nvSpPr>
          <p:spPr bwMode="auto">
            <a:xfrm>
              <a:off x="-1112838" y="4830763"/>
              <a:ext cx="393700" cy="468313"/>
            </a:xfrm>
            <a:custGeom>
              <a:avLst/>
              <a:gdLst>
                <a:gd name="T0" fmla="*/ 101 w 105"/>
                <a:gd name="T1" fmla="*/ 40 h 125"/>
                <a:gd name="T2" fmla="*/ 101 w 105"/>
                <a:gd name="T3" fmla="*/ 40 h 125"/>
                <a:gd name="T4" fmla="*/ 91 w 105"/>
                <a:gd name="T5" fmla="*/ 13 h 125"/>
                <a:gd name="T6" fmla="*/ 55 w 105"/>
                <a:gd name="T7" fmla="*/ 0 h 125"/>
                <a:gd name="T8" fmla="*/ 0 w 105"/>
                <a:gd name="T9" fmla="*/ 0 h 125"/>
                <a:gd name="T10" fmla="*/ 0 w 105"/>
                <a:gd name="T11" fmla="*/ 125 h 125"/>
                <a:gd name="T12" fmla="*/ 22 w 105"/>
                <a:gd name="T13" fmla="*/ 125 h 125"/>
                <a:gd name="T14" fmla="*/ 22 w 105"/>
                <a:gd name="T15" fmla="*/ 81 h 125"/>
                <a:gd name="T16" fmla="*/ 49 w 105"/>
                <a:gd name="T17" fmla="*/ 81 h 125"/>
                <a:gd name="T18" fmla="*/ 80 w 105"/>
                <a:gd name="T19" fmla="*/ 125 h 125"/>
                <a:gd name="T20" fmla="*/ 105 w 105"/>
                <a:gd name="T21" fmla="*/ 125 h 125"/>
                <a:gd name="T22" fmla="*/ 72 w 105"/>
                <a:gd name="T23" fmla="*/ 78 h 125"/>
                <a:gd name="T24" fmla="*/ 101 w 105"/>
                <a:gd name="T25" fmla="*/ 40 h 125"/>
                <a:gd name="T26" fmla="*/ 22 w 105"/>
                <a:gd name="T27" fmla="*/ 62 h 125"/>
                <a:gd name="T28" fmla="*/ 22 w 105"/>
                <a:gd name="T29" fmla="*/ 20 h 125"/>
                <a:gd name="T30" fmla="*/ 53 w 105"/>
                <a:gd name="T31" fmla="*/ 20 h 125"/>
                <a:gd name="T32" fmla="*/ 79 w 105"/>
                <a:gd name="T33" fmla="*/ 41 h 125"/>
                <a:gd name="T34" fmla="*/ 79 w 105"/>
                <a:gd name="T35" fmla="*/ 41 h 125"/>
                <a:gd name="T36" fmla="*/ 54 w 105"/>
                <a:gd name="T37" fmla="*/ 62 h 125"/>
                <a:gd name="T38" fmla="*/ 22 w 105"/>
                <a:gd name="T39"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 h="125">
                  <a:moveTo>
                    <a:pt x="101" y="40"/>
                  </a:moveTo>
                  <a:cubicBezTo>
                    <a:pt x="101" y="40"/>
                    <a:pt x="101" y="40"/>
                    <a:pt x="101" y="40"/>
                  </a:cubicBezTo>
                  <a:cubicBezTo>
                    <a:pt x="101" y="29"/>
                    <a:pt x="98" y="20"/>
                    <a:pt x="91" y="13"/>
                  </a:cubicBezTo>
                  <a:cubicBezTo>
                    <a:pt x="83" y="5"/>
                    <a:pt x="71" y="0"/>
                    <a:pt x="55" y="0"/>
                  </a:cubicBezTo>
                  <a:cubicBezTo>
                    <a:pt x="0" y="0"/>
                    <a:pt x="0" y="0"/>
                    <a:pt x="0" y="0"/>
                  </a:cubicBezTo>
                  <a:cubicBezTo>
                    <a:pt x="0" y="125"/>
                    <a:pt x="0" y="125"/>
                    <a:pt x="0" y="125"/>
                  </a:cubicBezTo>
                  <a:cubicBezTo>
                    <a:pt x="22" y="125"/>
                    <a:pt x="22" y="125"/>
                    <a:pt x="22" y="125"/>
                  </a:cubicBezTo>
                  <a:cubicBezTo>
                    <a:pt x="22" y="81"/>
                    <a:pt x="22" y="81"/>
                    <a:pt x="22" y="81"/>
                  </a:cubicBezTo>
                  <a:cubicBezTo>
                    <a:pt x="49" y="81"/>
                    <a:pt x="49" y="81"/>
                    <a:pt x="49" y="81"/>
                  </a:cubicBezTo>
                  <a:cubicBezTo>
                    <a:pt x="80" y="125"/>
                    <a:pt x="80" y="125"/>
                    <a:pt x="80" y="125"/>
                  </a:cubicBezTo>
                  <a:cubicBezTo>
                    <a:pt x="105" y="125"/>
                    <a:pt x="105" y="125"/>
                    <a:pt x="105" y="125"/>
                  </a:cubicBezTo>
                  <a:cubicBezTo>
                    <a:pt x="72" y="78"/>
                    <a:pt x="72" y="78"/>
                    <a:pt x="72" y="78"/>
                  </a:cubicBezTo>
                  <a:cubicBezTo>
                    <a:pt x="89" y="73"/>
                    <a:pt x="101" y="60"/>
                    <a:pt x="101" y="40"/>
                  </a:cubicBezTo>
                  <a:close/>
                  <a:moveTo>
                    <a:pt x="22" y="62"/>
                  </a:moveTo>
                  <a:cubicBezTo>
                    <a:pt x="22" y="20"/>
                    <a:pt x="22" y="20"/>
                    <a:pt x="22" y="20"/>
                  </a:cubicBezTo>
                  <a:cubicBezTo>
                    <a:pt x="53" y="20"/>
                    <a:pt x="53" y="20"/>
                    <a:pt x="53" y="20"/>
                  </a:cubicBezTo>
                  <a:cubicBezTo>
                    <a:pt x="70" y="20"/>
                    <a:pt x="79" y="28"/>
                    <a:pt x="79" y="41"/>
                  </a:cubicBezTo>
                  <a:cubicBezTo>
                    <a:pt x="79" y="41"/>
                    <a:pt x="79" y="41"/>
                    <a:pt x="79" y="41"/>
                  </a:cubicBezTo>
                  <a:cubicBezTo>
                    <a:pt x="79" y="54"/>
                    <a:pt x="69" y="62"/>
                    <a:pt x="54" y="62"/>
                  </a:cubicBezTo>
                  <a:cubicBezTo>
                    <a:pt x="22" y="62"/>
                    <a:pt x="22" y="62"/>
                    <a:pt x="22" y="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2" name="Freeform 15"/>
            <p:cNvSpPr>
              <a:spLocks/>
            </p:cNvSpPr>
            <p:nvPr userDrawn="1"/>
          </p:nvSpPr>
          <p:spPr bwMode="auto">
            <a:xfrm>
              <a:off x="-658813" y="4830763"/>
              <a:ext cx="404813" cy="468313"/>
            </a:xfrm>
            <a:custGeom>
              <a:avLst/>
              <a:gdLst>
                <a:gd name="T0" fmla="*/ 203 w 255"/>
                <a:gd name="T1" fmla="*/ 203 h 295"/>
                <a:gd name="T2" fmla="*/ 47 w 255"/>
                <a:gd name="T3" fmla="*/ 0 h 295"/>
                <a:gd name="T4" fmla="*/ 0 w 255"/>
                <a:gd name="T5" fmla="*/ 0 h 295"/>
                <a:gd name="T6" fmla="*/ 0 w 255"/>
                <a:gd name="T7" fmla="*/ 295 h 295"/>
                <a:gd name="T8" fmla="*/ 49 w 255"/>
                <a:gd name="T9" fmla="*/ 295 h 295"/>
                <a:gd name="T10" fmla="*/ 49 w 255"/>
                <a:gd name="T11" fmla="*/ 85 h 295"/>
                <a:gd name="T12" fmla="*/ 212 w 255"/>
                <a:gd name="T13" fmla="*/ 295 h 295"/>
                <a:gd name="T14" fmla="*/ 255 w 255"/>
                <a:gd name="T15" fmla="*/ 295 h 295"/>
                <a:gd name="T16" fmla="*/ 255 w 255"/>
                <a:gd name="T17" fmla="*/ 0 h 295"/>
                <a:gd name="T18" fmla="*/ 203 w 255"/>
                <a:gd name="T19" fmla="*/ 0 h 295"/>
                <a:gd name="T20" fmla="*/ 203 w 255"/>
                <a:gd name="T21" fmla="*/ 203 h 295"/>
                <a:gd name="T22" fmla="*/ 203 w 255"/>
                <a:gd name="T23" fmla="*/ 2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295">
                  <a:moveTo>
                    <a:pt x="203" y="203"/>
                  </a:moveTo>
                  <a:lnTo>
                    <a:pt x="47" y="0"/>
                  </a:lnTo>
                  <a:lnTo>
                    <a:pt x="0" y="0"/>
                  </a:lnTo>
                  <a:lnTo>
                    <a:pt x="0" y="295"/>
                  </a:lnTo>
                  <a:lnTo>
                    <a:pt x="49" y="295"/>
                  </a:lnTo>
                  <a:lnTo>
                    <a:pt x="49" y="85"/>
                  </a:lnTo>
                  <a:lnTo>
                    <a:pt x="212" y="295"/>
                  </a:lnTo>
                  <a:lnTo>
                    <a:pt x="255" y="295"/>
                  </a:lnTo>
                  <a:lnTo>
                    <a:pt x="255" y="0"/>
                  </a:lnTo>
                  <a:lnTo>
                    <a:pt x="203" y="0"/>
                  </a:lnTo>
                  <a:lnTo>
                    <a:pt x="203" y="203"/>
                  </a:lnTo>
                  <a:lnTo>
                    <a:pt x="203"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3" name="Freeform 16"/>
            <p:cNvSpPr>
              <a:spLocks/>
            </p:cNvSpPr>
            <p:nvPr userDrawn="1"/>
          </p:nvSpPr>
          <p:spPr bwMode="auto">
            <a:xfrm>
              <a:off x="-171450" y="4830763"/>
              <a:ext cx="457200" cy="468313"/>
            </a:xfrm>
            <a:custGeom>
              <a:avLst/>
              <a:gdLst>
                <a:gd name="T0" fmla="*/ 144 w 288"/>
                <a:gd name="T1" fmla="*/ 139 h 295"/>
                <a:gd name="T2" fmla="*/ 54 w 288"/>
                <a:gd name="T3" fmla="*/ 0 h 295"/>
                <a:gd name="T4" fmla="*/ 0 w 288"/>
                <a:gd name="T5" fmla="*/ 0 h 295"/>
                <a:gd name="T6" fmla="*/ 0 w 288"/>
                <a:gd name="T7" fmla="*/ 295 h 295"/>
                <a:gd name="T8" fmla="*/ 52 w 288"/>
                <a:gd name="T9" fmla="*/ 295 h 295"/>
                <a:gd name="T10" fmla="*/ 52 w 288"/>
                <a:gd name="T11" fmla="*/ 85 h 295"/>
                <a:gd name="T12" fmla="*/ 141 w 288"/>
                <a:gd name="T13" fmla="*/ 222 h 295"/>
                <a:gd name="T14" fmla="*/ 144 w 288"/>
                <a:gd name="T15" fmla="*/ 222 h 295"/>
                <a:gd name="T16" fmla="*/ 236 w 288"/>
                <a:gd name="T17" fmla="*/ 85 h 295"/>
                <a:gd name="T18" fmla="*/ 236 w 288"/>
                <a:gd name="T19" fmla="*/ 295 h 295"/>
                <a:gd name="T20" fmla="*/ 288 w 288"/>
                <a:gd name="T21" fmla="*/ 295 h 295"/>
                <a:gd name="T22" fmla="*/ 288 w 288"/>
                <a:gd name="T23" fmla="*/ 0 h 295"/>
                <a:gd name="T24" fmla="*/ 234 w 288"/>
                <a:gd name="T25" fmla="*/ 0 h 295"/>
                <a:gd name="T26" fmla="*/ 144 w 288"/>
                <a:gd name="T27" fmla="*/ 139 h 295"/>
                <a:gd name="T28" fmla="*/ 144 w 288"/>
                <a:gd name="T29" fmla="*/ 13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8" h="295">
                  <a:moveTo>
                    <a:pt x="144" y="139"/>
                  </a:moveTo>
                  <a:lnTo>
                    <a:pt x="54" y="0"/>
                  </a:lnTo>
                  <a:lnTo>
                    <a:pt x="0" y="0"/>
                  </a:lnTo>
                  <a:lnTo>
                    <a:pt x="0" y="295"/>
                  </a:lnTo>
                  <a:lnTo>
                    <a:pt x="52" y="295"/>
                  </a:lnTo>
                  <a:lnTo>
                    <a:pt x="52" y="85"/>
                  </a:lnTo>
                  <a:lnTo>
                    <a:pt x="141" y="222"/>
                  </a:lnTo>
                  <a:lnTo>
                    <a:pt x="144" y="222"/>
                  </a:lnTo>
                  <a:lnTo>
                    <a:pt x="236" y="85"/>
                  </a:lnTo>
                  <a:lnTo>
                    <a:pt x="236" y="295"/>
                  </a:lnTo>
                  <a:lnTo>
                    <a:pt x="288" y="295"/>
                  </a:lnTo>
                  <a:lnTo>
                    <a:pt x="288" y="0"/>
                  </a:lnTo>
                  <a:lnTo>
                    <a:pt x="234" y="0"/>
                  </a:lnTo>
                  <a:lnTo>
                    <a:pt x="144" y="139"/>
                  </a:lnTo>
                  <a:lnTo>
                    <a:pt x="144" y="1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4" name="Freeform 17"/>
            <p:cNvSpPr>
              <a:spLocks/>
            </p:cNvSpPr>
            <p:nvPr userDrawn="1"/>
          </p:nvSpPr>
          <p:spPr bwMode="auto">
            <a:xfrm>
              <a:off x="365125" y="4830763"/>
              <a:ext cx="347663" cy="468313"/>
            </a:xfrm>
            <a:custGeom>
              <a:avLst/>
              <a:gdLst>
                <a:gd name="T0" fmla="*/ 52 w 219"/>
                <a:gd name="T1" fmla="*/ 170 h 295"/>
                <a:gd name="T2" fmla="*/ 198 w 219"/>
                <a:gd name="T3" fmla="*/ 170 h 295"/>
                <a:gd name="T4" fmla="*/ 198 w 219"/>
                <a:gd name="T5" fmla="*/ 123 h 295"/>
                <a:gd name="T6" fmla="*/ 52 w 219"/>
                <a:gd name="T7" fmla="*/ 123 h 295"/>
                <a:gd name="T8" fmla="*/ 52 w 219"/>
                <a:gd name="T9" fmla="*/ 47 h 295"/>
                <a:gd name="T10" fmla="*/ 217 w 219"/>
                <a:gd name="T11" fmla="*/ 47 h 295"/>
                <a:gd name="T12" fmla="*/ 217 w 219"/>
                <a:gd name="T13" fmla="*/ 0 h 295"/>
                <a:gd name="T14" fmla="*/ 0 w 219"/>
                <a:gd name="T15" fmla="*/ 0 h 295"/>
                <a:gd name="T16" fmla="*/ 0 w 219"/>
                <a:gd name="T17" fmla="*/ 295 h 295"/>
                <a:gd name="T18" fmla="*/ 219 w 219"/>
                <a:gd name="T19" fmla="*/ 295 h 295"/>
                <a:gd name="T20" fmla="*/ 219 w 219"/>
                <a:gd name="T21" fmla="*/ 248 h 295"/>
                <a:gd name="T22" fmla="*/ 52 w 219"/>
                <a:gd name="T23" fmla="*/ 248 h 295"/>
                <a:gd name="T24" fmla="*/ 52 w 219"/>
                <a:gd name="T25" fmla="*/ 170 h 295"/>
                <a:gd name="T26" fmla="*/ 52 w 219"/>
                <a:gd name="T27" fmla="*/ 17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9" h="295">
                  <a:moveTo>
                    <a:pt x="52" y="170"/>
                  </a:moveTo>
                  <a:lnTo>
                    <a:pt x="198" y="170"/>
                  </a:lnTo>
                  <a:lnTo>
                    <a:pt x="198" y="123"/>
                  </a:lnTo>
                  <a:lnTo>
                    <a:pt x="52" y="123"/>
                  </a:lnTo>
                  <a:lnTo>
                    <a:pt x="52" y="47"/>
                  </a:lnTo>
                  <a:lnTo>
                    <a:pt x="217" y="47"/>
                  </a:lnTo>
                  <a:lnTo>
                    <a:pt x="217" y="0"/>
                  </a:lnTo>
                  <a:lnTo>
                    <a:pt x="0" y="0"/>
                  </a:lnTo>
                  <a:lnTo>
                    <a:pt x="0" y="295"/>
                  </a:lnTo>
                  <a:lnTo>
                    <a:pt x="219" y="295"/>
                  </a:lnTo>
                  <a:lnTo>
                    <a:pt x="219" y="248"/>
                  </a:lnTo>
                  <a:lnTo>
                    <a:pt x="52" y="248"/>
                  </a:lnTo>
                  <a:lnTo>
                    <a:pt x="52" y="170"/>
                  </a:lnTo>
                  <a:lnTo>
                    <a:pt x="52" y="1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5" name="Freeform 18"/>
            <p:cNvSpPr>
              <a:spLocks/>
            </p:cNvSpPr>
            <p:nvPr userDrawn="1"/>
          </p:nvSpPr>
          <p:spPr bwMode="auto">
            <a:xfrm>
              <a:off x="795338" y="4830763"/>
              <a:ext cx="404813" cy="468313"/>
            </a:xfrm>
            <a:custGeom>
              <a:avLst/>
              <a:gdLst>
                <a:gd name="T0" fmla="*/ 203 w 255"/>
                <a:gd name="T1" fmla="*/ 203 h 295"/>
                <a:gd name="T2" fmla="*/ 47 w 255"/>
                <a:gd name="T3" fmla="*/ 0 h 295"/>
                <a:gd name="T4" fmla="*/ 0 w 255"/>
                <a:gd name="T5" fmla="*/ 0 h 295"/>
                <a:gd name="T6" fmla="*/ 0 w 255"/>
                <a:gd name="T7" fmla="*/ 295 h 295"/>
                <a:gd name="T8" fmla="*/ 50 w 255"/>
                <a:gd name="T9" fmla="*/ 295 h 295"/>
                <a:gd name="T10" fmla="*/ 50 w 255"/>
                <a:gd name="T11" fmla="*/ 85 h 295"/>
                <a:gd name="T12" fmla="*/ 213 w 255"/>
                <a:gd name="T13" fmla="*/ 295 h 295"/>
                <a:gd name="T14" fmla="*/ 255 w 255"/>
                <a:gd name="T15" fmla="*/ 295 h 295"/>
                <a:gd name="T16" fmla="*/ 255 w 255"/>
                <a:gd name="T17" fmla="*/ 0 h 295"/>
                <a:gd name="T18" fmla="*/ 203 w 255"/>
                <a:gd name="T19" fmla="*/ 0 h 295"/>
                <a:gd name="T20" fmla="*/ 203 w 255"/>
                <a:gd name="T21" fmla="*/ 203 h 295"/>
                <a:gd name="T22" fmla="*/ 203 w 255"/>
                <a:gd name="T23" fmla="*/ 2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295">
                  <a:moveTo>
                    <a:pt x="203" y="203"/>
                  </a:moveTo>
                  <a:lnTo>
                    <a:pt x="47" y="0"/>
                  </a:lnTo>
                  <a:lnTo>
                    <a:pt x="0" y="0"/>
                  </a:lnTo>
                  <a:lnTo>
                    <a:pt x="0" y="295"/>
                  </a:lnTo>
                  <a:lnTo>
                    <a:pt x="50" y="295"/>
                  </a:lnTo>
                  <a:lnTo>
                    <a:pt x="50" y="85"/>
                  </a:lnTo>
                  <a:lnTo>
                    <a:pt x="213" y="295"/>
                  </a:lnTo>
                  <a:lnTo>
                    <a:pt x="255" y="295"/>
                  </a:lnTo>
                  <a:lnTo>
                    <a:pt x="255" y="0"/>
                  </a:lnTo>
                  <a:lnTo>
                    <a:pt x="203" y="0"/>
                  </a:lnTo>
                  <a:lnTo>
                    <a:pt x="203" y="203"/>
                  </a:lnTo>
                  <a:lnTo>
                    <a:pt x="203"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6" name="Freeform 19"/>
            <p:cNvSpPr>
              <a:spLocks/>
            </p:cNvSpPr>
            <p:nvPr userDrawn="1"/>
          </p:nvSpPr>
          <p:spPr bwMode="auto">
            <a:xfrm>
              <a:off x="1263650" y="4830763"/>
              <a:ext cx="379413" cy="468313"/>
            </a:xfrm>
            <a:custGeom>
              <a:avLst/>
              <a:gdLst>
                <a:gd name="T0" fmla="*/ 0 w 239"/>
                <a:gd name="T1" fmla="*/ 49 h 295"/>
                <a:gd name="T2" fmla="*/ 95 w 239"/>
                <a:gd name="T3" fmla="*/ 49 h 295"/>
                <a:gd name="T4" fmla="*/ 95 w 239"/>
                <a:gd name="T5" fmla="*/ 295 h 295"/>
                <a:gd name="T6" fmla="*/ 147 w 239"/>
                <a:gd name="T7" fmla="*/ 295 h 295"/>
                <a:gd name="T8" fmla="*/ 147 w 239"/>
                <a:gd name="T9" fmla="*/ 49 h 295"/>
                <a:gd name="T10" fmla="*/ 239 w 239"/>
                <a:gd name="T11" fmla="*/ 49 h 295"/>
                <a:gd name="T12" fmla="*/ 239 w 239"/>
                <a:gd name="T13" fmla="*/ 0 h 295"/>
                <a:gd name="T14" fmla="*/ 0 w 239"/>
                <a:gd name="T15" fmla="*/ 0 h 295"/>
                <a:gd name="T16" fmla="*/ 0 w 239"/>
                <a:gd name="T17" fmla="*/ 49 h 295"/>
                <a:gd name="T18" fmla="*/ 0 w 239"/>
                <a:gd name="T19" fmla="*/ 4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295">
                  <a:moveTo>
                    <a:pt x="0" y="49"/>
                  </a:moveTo>
                  <a:lnTo>
                    <a:pt x="95" y="49"/>
                  </a:lnTo>
                  <a:lnTo>
                    <a:pt x="95" y="295"/>
                  </a:lnTo>
                  <a:lnTo>
                    <a:pt x="147" y="295"/>
                  </a:lnTo>
                  <a:lnTo>
                    <a:pt x="147" y="49"/>
                  </a:lnTo>
                  <a:lnTo>
                    <a:pt x="239" y="49"/>
                  </a:lnTo>
                  <a:lnTo>
                    <a:pt x="239" y="0"/>
                  </a:lnTo>
                  <a:lnTo>
                    <a:pt x="0" y="0"/>
                  </a:lnTo>
                  <a:lnTo>
                    <a:pt x="0" y="49"/>
                  </a:lnTo>
                  <a:lnTo>
                    <a:pt x="0"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7" name="Freeform 20"/>
            <p:cNvSpPr>
              <a:spLocks/>
            </p:cNvSpPr>
            <p:nvPr userDrawn="1"/>
          </p:nvSpPr>
          <p:spPr bwMode="auto">
            <a:xfrm>
              <a:off x="-1390650" y="3067050"/>
              <a:ext cx="1211263" cy="1571625"/>
            </a:xfrm>
            <a:custGeom>
              <a:avLst/>
              <a:gdLst>
                <a:gd name="T0" fmla="*/ 193 w 323"/>
                <a:gd name="T1" fmla="*/ 169 h 419"/>
                <a:gd name="T2" fmla="*/ 105 w 323"/>
                <a:gd name="T3" fmla="*/ 116 h 419"/>
                <a:gd name="T4" fmla="*/ 105 w 323"/>
                <a:gd name="T5" fmla="*/ 114 h 419"/>
                <a:gd name="T6" fmla="*/ 158 w 323"/>
                <a:gd name="T7" fmla="*/ 79 h 419"/>
                <a:gd name="T8" fmla="*/ 264 w 323"/>
                <a:gd name="T9" fmla="*/ 119 h 419"/>
                <a:gd name="T10" fmla="*/ 311 w 323"/>
                <a:gd name="T11" fmla="*/ 52 h 419"/>
                <a:gd name="T12" fmla="*/ 159 w 323"/>
                <a:gd name="T13" fmla="*/ 0 h 419"/>
                <a:gd name="T14" fmla="*/ 16 w 323"/>
                <a:gd name="T15" fmla="*/ 123 h 419"/>
                <a:gd name="T16" fmla="*/ 16 w 323"/>
                <a:gd name="T17" fmla="*/ 124 h 419"/>
                <a:gd name="T18" fmla="*/ 151 w 323"/>
                <a:gd name="T19" fmla="*/ 249 h 419"/>
                <a:gd name="T20" fmla="*/ 234 w 323"/>
                <a:gd name="T21" fmla="*/ 300 h 419"/>
                <a:gd name="T22" fmla="*/ 234 w 323"/>
                <a:gd name="T23" fmla="*/ 301 h 419"/>
                <a:gd name="T24" fmla="*/ 175 w 323"/>
                <a:gd name="T25" fmla="*/ 340 h 419"/>
                <a:gd name="T26" fmla="*/ 53 w 323"/>
                <a:gd name="T27" fmla="*/ 290 h 419"/>
                <a:gd name="T28" fmla="*/ 0 w 323"/>
                <a:gd name="T29" fmla="*/ 354 h 419"/>
                <a:gd name="T30" fmla="*/ 173 w 323"/>
                <a:gd name="T31" fmla="*/ 419 h 419"/>
                <a:gd name="T32" fmla="*/ 323 w 323"/>
                <a:gd name="T33" fmla="*/ 293 h 419"/>
                <a:gd name="T34" fmla="*/ 323 w 323"/>
                <a:gd name="T35" fmla="*/ 292 h 419"/>
                <a:gd name="T36" fmla="*/ 193 w 323"/>
                <a:gd name="T37" fmla="*/ 169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3" h="419">
                  <a:moveTo>
                    <a:pt x="193" y="169"/>
                  </a:moveTo>
                  <a:cubicBezTo>
                    <a:pt x="123" y="151"/>
                    <a:pt x="105" y="142"/>
                    <a:pt x="105" y="116"/>
                  </a:cubicBezTo>
                  <a:cubicBezTo>
                    <a:pt x="105" y="114"/>
                    <a:pt x="105" y="114"/>
                    <a:pt x="105" y="114"/>
                  </a:cubicBezTo>
                  <a:cubicBezTo>
                    <a:pt x="105" y="95"/>
                    <a:pt x="124" y="79"/>
                    <a:pt x="158" y="79"/>
                  </a:cubicBezTo>
                  <a:cubicBezTo>
                    <a:pt x="192" y="79"/>
                    <a:pt x="228" y="94"/>
                    <a:pt x="264" y="119"/>
                  </a:cubicBezTo>
                  <a:cubicBezTo>
                    <a:pt x="311" y="52"/>
                    <a:pt x="311" y="52"/>
                    <a:pt x="311" y="52"/>
                  </a:cubicBezTo>
                  <a:cubicBezTo>
                    <a:pt x="269" y="18"/>
                    <a:pt x="219" y="0"/>
                    <a:pt x="159" y="0"/>
                  </a:cubicBezTo>
                  <a:cubicBezTo>
                    <a:pt x="76" y="0"/>
                    <a:pt x="16" y="49"/>
                    <a:pt x="16" y="123"/>
                  </a:cubicBezTo>
                  <a:cubicBezTo>
                    <a:pt x="16" y="124"/>
                    <a:pt x="16" y="124"/>
                    <a:pt x="16" y="124"/>
                  </a:cubicBezTo>
                  <a:cubicBezTo>
                    <a:pt x="16" y="205"/>
                    <a:pt x="69" y="227"/>
                    <a:pt x="151" y="249"/>
                  </a:cubicBezTo>
                  <a:cubicBezTo>
                    <a:pt x="220" y="266"/>
                    <a:pt x="234" y="278"/>
                    <a:pt x="234" y="300"/>
                  </a:cubicBezTo>
                  <a:cubicBezTo>
                    <a:pt x="234" y="301"/>
                    <a:pt x="234" y="301"/>
                    <a:pt x="234" y="301"/>
                  </a:cubicBezTo>
                  <a:cubicBezTo>
                    <a:pt x="234" y="325"/>
                    <a:pt x="212" y="340"/>
                    <a:pt x="175" y="340"/>
                  </a:cubicBezTo>
                  <a:cubicBezTo>
                    <a:pt x="128" y="340"/>
                    <a:pt x="90" y="321"/>
                    <a:pt x="53" y="290"/>
                  </a:cubicBezTo>
                  <a:cubicBezTo>
                    <a:pt x="0" y="354"/>
                    <a:pt x="0" y="354"/>
                    <a:pt x="0" y="354"/>
                  </a:cubicBezTo>
                  <a:cubicBezTo>
                    <a:pt x="49" y="398"/>
                    <a:pt x="111" y="419"/>
                    <a:pt x="173" y="419"/>
                  </a:cubicBezTo>
                  <a:cubicBezTo>
                    <a:pt x="261" y="419"/>
                    <a:pt x="323" y="374"/>
                    <a:pt x="323" y="293"/>
                  </a:cubicBezTo>
                  <a:cubicBezTo>
                    <a:pt x="323" y="292"/>
                    <a:pt x="323" y="292"/>
                    <a:pt x="323" y="292"/>
                  </a:cubicBezTo>
                  <a:cubicBezTo>
                    <a:pt x="323" y="221"/>
                    <a:pt x="276" y="191"/>
                    <a:pt x="193" y="1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8" name="Freeform 21"/>
            <p:cNvSpPr>
              <a:spLocks/>
            </p:cNvSpPr>
            <p:nvPr userDrawn="1"/>
          </p:nvSpPr>
          <p:spPr bwMode="auto">
            <a:xfrm>
              <a:off x="-2276475" y="239713"/>
              <a:ext cx="965200" cy="2339975"/>
            </a:xfrm>
            <a:custGeom>
              <a:avLst/>
              <a:gdLst>
                <a:gd name="T0" fmla="*/ 257 w 257"/>
                <a:gd name="T1" fmla="*/ 624 h 624"/>
                <a:gd name="T2" fmla="*/ 177 w 257"/>
                <a:gd name="T3" fmla="*/ 510 h 624"/>
                <a:gd name="T4" fmla="*/ 152 w 257"/>
                <a:gd name="T5" fmla="*/ 324 h 624"/>
                <a:gd name="T6" fmla="*/ 173 w 257"/>
                <a:gd name="T7" fmla="*/ 119 h 624"/>
                <a:gd name="T8" fmla="*/ 173 w 257"/>
                <a:gd name="T9" fmla="*/ 118 h 624"/>
                <a:gd name="T10" fmla="*/ 195 w 257"/>
                <a:gd name="T11" fmla="*/ 88 h 624"/>
                <a:gd name="T12" fmla="*/ 44 w 257"/>
                <a:gd name="T13" fmla="*/ 7 h 624"/>
                <a:gd name="T14" fmla="*/ 33 w 257"/>
                <a:gd name="T15" fmla="*/ 2 h 624"/>
                <a:gd name="T16" fmla="*/ 33 w 257"/>
                <a:gd name="T17" fmla="*/ 2 h 624"/>
                <a:gd name="T18" fmla="*/ 33 w 257"/>
                <a:gd name="T19" fmla="*/ 2 h 624"/>
                <a:gd name="T20" fmla="*/ 25 w 257"/>
                <a:gd name="T21" fmla="*/ 0 h 624"/>
                <a:gd name="T22" fmla="*/ 9 w 257"/>
                <a:gd name="T23" fmla="*/ 15 h 624"/>
                <a:gd name="T24" fmla="*/ 5 w 257"/>
                <a:gd name="T25" fmla="*/ 55 h 624"/>
                <a:gd name="T26" fmla="*/ 0 w 257"/>
                <a:gd name="T27" fmla="*/ 157 h 624"/>
                <a:gd name="T28" fmla="*/ 73 w 257"/>
                <a:gd name="T29" fmla="*/ 496 h 624"/>
                <a:gd name="T30" fmla="*/ 257 w 257"/>
                <a:gd name="T31" fmla="*/ 624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624">
                  <a:moveTo>
                    <a:pt x="257" y="624"/>
                  </a:moveTo>
                  <a:cubicBezTo>
                    <a:pt x="229" y="602"/>
                    <a:pt x="195" y="566"/>
                    <a:pt x="177" y="510"/>
                  </a:cubicBezTo>
                  <a:cubicBezTo>
                    <a:pt x="160" y="457"/>
                    <a:pt x="152" y="394"/>
                    <a:pt x="152" y="324"/>
                  </a:cubicBezTo>
                  <a:cubicBezTo>
                    <a:pt x="152" y="226"/>
                    <a:pt x="168" y="142"/>
                    <a:pt x="173" y="119"/>
                  </a:cubicBezTo>
                  <a:cubicBezTo>
                    <a:pt x="173" y="118"/>
                    <a:pt x="173" y="118"/>
                    <a:pt x="173" y="118"/>
                  </a:cubicBezTo>
                  <a:cubicBezTo>
                    <a:pt x="176" y="104"/>
                    <a:pt x="184" y="93"/>
                    <a:pt x="195" y="88"/>
                  </a:cubicBezTo>
                  <a:cubicBezTo>
                    <a:pt x="121" y="40"/>
                    <a:pt x="57" y="12"/>
                    <a:pt x="44" y="7"/>
                  </a:cubicBezTo>
                  <a:cubicBezTo>
                    <a:pt x="37" y="4"/>
                    <a:pt x="33" y="2"/>
                    <a:pt x="33" y="2"/>
                  </a:cubicBezTo>
                  <a:cubicBezTo>
                    <a:pt x="33" y="2"/>
                    <a:pt x="33" y="2"/>
                    <a:pt x="33" y="2"/>
                  </a:cubicBezTo>
                  <a:cubicBezTo>
                    <a:pt x="33" y="2"/>
                    <a:pt x="33" y="2"/>
                    <a:pt x="33" y="2"/>
                  </a:cubicBezTo>
                  <a:cubicBezTo>
                    <a:pt x="30" y="1"/>
                    <a:pt x="27" y="0"/>
                    <a:pt x="25" y="0"/>
                  </a:cubicBezTo>
                  <a:cubicBezTo>
                    <a:pt x="16" y="0"/>
                    <a:pt x="11" y="6"/>
                    <a:pt x="9" y="15"/>
                  </a:cubicBezTo>
                  <a:cubicBezTo>
                    <a:pt x="9" y="15"/>
                    <a:pt x="7" y="30"/>
                    <a:pt x="5" y="55"/>
                  </a:cubicBezTo>
                  <a:cubicBezTo>
                    <a:pt x="3" y="78"/>
                    <a:pt x="0" y="114"/>
                    <a:pt x="0" y="157"/>
                  </a:cubicBezTo>
                  <a:cubicBezTo>
                    <a:pt x="0" y="253"/>
                    <a:pt x="13" y="391"/>
                    <a:pt x="73" y="496"/>
                  </a:cubicBezTo>
                  <a:cubicBezTo>
                    <a:pt x="119" y="576"/>
                    <a:pt x="185" y="621"/>
                    <a:pt x="257" y="6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9" name="Freeform 22"/>
            <p:cNvSpPr>
              <a:spLocks/>
            </p:cNvSpPr>
            <p:nvPr userDrawn="1"/>
          </p:nvSpPr>
          <p:spPr bwMode="auto">
            <a:xfrm>
              <a:off x="-704850" y="663575"/>
              <a:ext cx="998538" cy="1968500"/>
            </a:xfrm>
            <a:custGeom>
              <a:avLst/>
              <a:gdLst>
                <a:gd name="T0" fmla="*/ 50 w 266"/>
                <a:gd name="T1" fmla="*/ 520 h 525"/>
                <a:gd name="T2" fmla="*/ 78 w 266"/>
                <a:gd name="T3" fmla="*/ 525 h 525"/>
                <a:gd name="T4" fmla="*/ 78 w 266"/>
                <a:gd name="T5" fmla="*/ 525 h 525"/>
                <a:gd name="T6" fmla="*/ 243 w 266"/>
                <a:gd name="T7" fmla="*/ 389 h 525"/>
                <a:gd name="T8" fmla="*/ 266 w 266"/>
                <a:gd name="T9" fmla="*/ 211 h 525"/>
                <a:gd name="T10" fmla="*/ 249 w 266"/>
                <a:gd name="T11" fmla="*/ 27 h 525"/>
                <a:gd name="T12" fmla="*/ 246 w 266"/>
                <a:gd name="T13" fmla="*/ 11 h 525"/>
                <a:gd name="T14" fmla="*/ 238 w 266"/>
                <a:gd name="T15" fmla="*/ 0 h 525"/>
                <a:gd name="T16" fmla="*/ 232 w 266"/>
                <a:gd name="T17" fmla="*/ 3 h 525"/>
                <a:gd name="T18" fmla="*/ 225 w 266"/>
                <a:gd name="T19" fmla="*/ 8 h 525"/>
                <a:gd name="T20" fmla="*/ 207 w 266"/>
                <a:gd name="T21" fmla="*/ 24 h 525"/>
                <a:gd name="T22" fmla="*/ 146 w 266"/>
                <a:gd name="T23" fmla="*/ 84 h 525"/>
                <a:gd name="T24" fmla="*/ 23 w 266"/>
                <a:gd name="T25" fmla="*/ 289 h 525"/>
                <a:gd name="T26" fmla="*/ 0 w 266"/>
                <a:gd name="T27" fmla="*/ 417 h 525"/>
                <a:gd name="T28" fmla="*/ 13 w 266"/>
                <a:gd name="T29" fmla="*/ 483 h 525"/>
                <a:gd name="T30" fmla="*/ 50 w 266"/>
                <a:gd name="T31" fmla="*/ 520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6" h="525">
                  <a:moveTo>
                    <a:pt x="50" y="520"/>
                  </a:moveTo>
                  <a:cubicBezTo>
                    <a:pt x="57" y="523"/>
                    <a:pt x="67" y="525"/>
                    <a:pt x="78" y="525"/>
                  </a:cubicBezTo>
                  <a:cubicBezTo>
                    <a:pt x="78" y="525"/>
                    <a:pt x="78" y="525"/>
                    <a:pt x="78" y="525"/>
                  </a:cubicBezTo>
                  <a:cubicBezTo>
                    <a:pt x="129" y="525"/>
                    <a:pt x="213" y="483"/>
                    <a:pt x="243" y="389"/>
                  </a:cubicBezTo>
                  <a:cubicBezTo>
                    <a:pt x="258" y="338"/>
                    <a:pt x="266" y="278"/>
                    <a:pt x="266" y="211"/>
                  </a:cubicBezTo>
                  <a:cubicBezTo>
                    <a:pt x="266" y="127"/>
                    <a:pt x="254" y="54"/>
                    <a:pt x="249" y="27"/>
                  </a:cubicBezTo>
                  <a:cubicBezTo>
                    <a:pt x="247" y="16"/>
                    <a:pt x="246" y="11"/>
                    <a:pt x="246" y="11"/>
                  </a:cubicBezTo>
                  <a:cubicBezTo>
                    <a:pt x="245" y="6"/>
                    <a:pt x="242" y="0"/>
                    <a:pt x="238" y="0"/>
                  </a:cubicBezTo>
                  <a:cubicBezTo>
                    <a:pt x="236" y="0"/>
                    <a:pt x="234" y="1"/>
                    <a:pt x="232" y="3"/>
                  </a:cubicBezTo>
                  <a:cubicBezTo>
                    <a:pt x="231" y="3"/>
                    <a:pt x="229" y="5"/>
                    <a:pt x="225" y="8"/>
                  </a:cubicBezTo>
                  <a:cubicBezTo>
                    <a:pt x="221" y="12"/>
                    <a:pt x="215" y="17"/>
                    <a:pt x="207" y="24"/>
                  </a:cubicBezTo>
                  <a:cubicBezTo>
                    <a:pt x="195" y="34"/>
                    <a:pt x="173" y="55"/>
                    <a:pt x="146" y="84"/>
                  </a:cubicBezTo>
                  <a:cubicBezTo>
                    <a:pt x="104" y="131"/>
                    <a:pt x="49" y="204"/>
                    <a:pt x="23" y="289"/>
                  </a:cubicBezTo>
                  <a:cubicBezTo>
                    <a:pt x="7" y="339"/>
                    <a:pt x="0" y="382"/>
                    <a:pt x="0" y="417"/>
                  </a:cubicBezTo>
                  <a:cubicBezTo>
                    <a:pt x="0" y="443"/>
                    <a:pt x="4" y="465"/>
                    <a:pt x="13" y="483"/>
                  </a:cubicBezTo>
                  <a:cubicBezTo>
                    <a:pt x="21" y="500"/>
                    <a:pt x="33" y="512"/>
                    <a:pt x="50" y="5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0" name="Freeform 23"/>
            <p:cNvSpPr>
              <a:spLocks/>
            </p:cNvSpPr>
            <p:nvPr userDrawn="1"/>
          </p:nvSpPr>
          <p:spPr bwMode="auto">
            <a:xfrm>
              <a:off x="-1597025" y="663575"/>
              <a:ext cx="900113" cy="1968500"/>
            </a:xfrm>
            <a:custGeom>
              <a:avLst/>
              <a:gdLst>
                <a:gd name="T0" fmla="*/ 238 w 240"/>
                <a:gd name="T1" fmla="*/ 267 h 525"/>
                <a:gd name="T2" fmla="*/ 240 w 240"/>
                <a:gd name="T3" fmla="*/ 261 h 525"/>
                <a:gd name="T4" fmla="*/ 43 w 240"/>
                <a:gd name="T5" fmla="*/ 8 h 525"/>
                <a:gd name="T6" fmla="*/ 36 w 240"/>
                <a:gd name="T7" fmla="*/ 3 h 525"/>
                <a:gd name="T8" fmla="*/ 29 w 240"/>
                <a:gd name="T9" fmla="*/ 0 h 525"/>
                <a:gd name="T10" fmla="*/ 21 w 240"/>
                <a:gd name="T11" fmla="*/ 11 h 525"/>
                <a:gd name="T12" fmla="*/ 18 w 240"/>
                <a:gd name="T13" fmla="*/ 27 h 525"/>
                <a:gd name="T14" fmla="*/ 10 w 240"/>
                <a:gd name="T15" fmla="*/ 70 h 525"/>
                <a:gd name="T16" fmla="*/ 0 w 240"/>
                <a:gd name="T17" fmla="*/ 211 h 525"/>
                <a:gd name="T18" fmla="*/ 24 w 240"/>
                <a:gd name="T19" fmla="*/ 388 h 525"/>
                <a:gd name="T20" fmla="*/ 193 w 240"/>
                <a:gd name="T21" fmla="*/ 525 h 525"/>
                <a:gd name="T22" fmla="*/ 193 w 240"/>
                <a:gd name="T23" fmla="*/ 525 h 525"/>
                <a:gd name="T24" fmla="*/ 222 w 240"/>
                <a:gd name="T25" fmla="*/ 520 h 525"/>
                <a:gd name="T26" fmla="*/ 235 w 240"/>
                <a:gd name="T27" fmla="*/ 513 h 525"/>
                <a:gd name="T28" fmla="*/ 224 w 240"/>
                <a:gd name="T29" fmla="*/ 495 h 525"/>
                <a:gd name="T30" fmla="*/ 209 w 240"/>
                <a:gd name="T31" fmla="*/ 417 h 525"/>
                <a:gd name="T32" fmla="*/ 233 w 240"/>
                <a:gd name="T33" fmla="*/ 281 h 525"/>
                <a:gd name="T34" fmla="*/ 238 w 240"/>
                <a:gd name="T35" fmla="*/ 26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525">
                  <a:moveTo>
                    <a:pt x="238" y="267"/>
                  </a:moveTo>
                  <a:cubicBezTo>
                    <a:pt x="238" y="265"/>
                    <a:pt x="239" y="263"/>
                    <a:pt x="240" y="261"/>
                  </a:cubicBezTo>
                  <a:cubicBezTo>
                    <a:pt x="184" y="123"/>
                    <a:pt x="57" y="20"/>
                    <a:pt x="43" y="8"/>
                  </a:cubicBezTo>
                  <a:cubicBezTo>
                    <a:pt x="38" y="5"/>
                    <a:pt x="36" y="3"/>
                    <a:pt x="36" y="3"/>
                  </a:cubicBezTo>
                  <a:cubicBezTo>
                    <a:pt x="33" y="1"/>
                    <a:pt x="31" y="0"/>
                    <a:pt x="29" y="0"/>
                  </a:cubicBezTo>
                  <a:cubicBezTo>
                    <a:pt x="25" y="0"/>
                    <a:pt x="22" y="6"/>
                    <a:pt x="21" y="11"/>
                  </a:cubicBezTo>
                  <a:cubicBezTo>
                    <a:pt x="20" y="12"/>
                    <a:pt x="19" y="17"/>
                    <a:pt x="18" y="27"/>
                  </a:cubicBezTo>
                  <a:cubicBezTo>
                    <a:pt x="16" y="34"/>
                    <a:pt x="13" y="49"/>
                    <a:pt x="10" y="70"/>
                  </a:cubicBezTo>
                  <a:cubicBezTo>
                    <a:pt x="6" y="103"/>
                    <a:pt x="0" y="154"/>
                    <a:pt x="0" y="211"/>
                  </a:cubicBezTo>
                  <a:cubicBezTo>
                    <a:pt x="0" y="279"/>
                    <a:pt x="8" y="339"/>
                    <a:pt x="24" y="388"/>
                  </a:cubicBezTo>
                  <a:cubicBezTo>
                    <a:pt x="54" y="483"/>
                    <a:pt x="140" y="525"/>
                    <a:pt x="193" y="525"/>
                  </a:cubicBezTo>
                  <a:cubicBezTo>
                    <a:pt x="193" y="525"/>
                    <a:pt x="193" y="525"/>
                    <a:pt x="193" y="525"/>
                  </a:cubicBezTo>
                  <a:cubicBezTo>
                    <a:pt x="204" y="525"/>
                    <a:pt x="214" y="523"/>
                    <a:pt x="222" y="520"/>
                  </a:cubicBezTo>
                  <a:cubicBezTo>
                    <a:pt x="226" y="518"/>
                    <a:pt x="230" y="516"/>
                    <a:pt x="235" y="513"/>
                  </a:cubicBezTo>
                  <a:cubicBezTo>
                    <a:pt x="231" y="508"/>
                    <a:pt x="227" y="502"/>
                    <a:pt x="224" y="495"/>
                  </a:cubicBezTo>
                  <a:cubicBezTo>
                    <a:pt x="214" y="474"/>
                    <a:pt x="209" y="449"/>
                    <a:pt x="209" y="417"/>
                  </a:cubicBezTo>
                  <a:cubicBezTo>
                    <a:pt x="209" y="378"/>
                    <a:pt x="217" y="332"/>
                    <a:pt x="233" y="281"/>
                  </a:cubicBezTo>
                  <a:cubicBezTo>
                    <a:pt x="235" y="276"/>
                    <a:pt x="236" y="271"/>
                    <a:pt x="238" y="2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1" name="Freeform 24"/>
            <p:cNvSpPr>
              <a:spLocks/>
            </p:cNvSpPr>
            <p:nvPr userDrawn="1"/>
          </p:nvSpPr>
          <p:spPr bwMode="auto">
            <a:xfrm>
              <a:off x="-1143000" y="-179387"/>
              <a:ext cx="982663" cy="1682750"/>
            </a:xfrm>
            <a:custGeom>
              <a:avLst/>
              <a:gdLst>
                <a:gd name="T0" fmla="*/ 134 w 262"/>
                <a:gd name="T1" fmla="*/ 449 h 449"/>
                <a:gd name="T2" fmla="*/ 262 w 262"/>
                <a:gd name="T3" fmla="*/ 268 h 449"/>
                <a:gd name="T4" fmla="*/ 147 w 262"/>
                <a:gd name="T5" fmla="*/ 18 h 449"/>
                <a:gd name="T6" fmla="*/ 140 w 262"/>
                <a:gd name="T7" fmla="*/ 7 h 449"/>
                <a:gd name="T8" fmla="*/ 131 w 262"/>
                <a:gd name="T9" fmla="*/ 0 h 449"/>
                <a:gd name="T10" fmla="*/ 122 w 262"/>
                <a:gd name="T11" fmla="*/ 7 h 449"/>
                <a:gd name="T12" fmla="*/ 115 w 262"/>
                <a:gd name="T13" fmla="*/ 18 h 449"/>
                <a:gd name="T14" fmla="*/ 96 w 262"/>
                <a:gd name="T15" fmla="*/ 50 h 449"/>
                <a:gd name="T16" fmla="*/ 40 w 262"/>
                <a:gd name="T17" fmla="*/ 162 h 449"/>
                <a:gd name="T18" fmla="*/ 0 w 262"/>
                <a:gd name="T19" fmla="*/ 265 h 449"/>
                <a:gd name="T20" fmla="*/ 134 w 262"/>
                <a:gd name="T21" fmla="*/ 449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 h="449">
                  <a:moveTo>
                    <a:pt x="134" y="449"/>
                  </a:moveTo>
                  <a:cubicBezTo>
                    <a:pt x="162" y="388"/>
                    <a:pt x="205" y="327"/>
                    <a:pt x="262" y="268"/>
                  </a:cubicBezTo>
                  <a:cubicBezTo>
                    <a:pt x="223" y="150"/>
                    <a:pt x="169" y="54"/>
                    <a:pt x="147" y="18"/>
                  </a:cubicBezTo>
                  <a:cubicBezTo>
                    <a:pt x="143" y="11"/>
                    <a:pt x="140" y="7"/>
                    <a:pt x="140" y="7"/>
                  </a:cubicBezTo>
                  <a:cubicBezTo>
                    <a:pt x="136" y="0"/>
                    <a:pt x="132" y="0"/>
                    <a:pt x="131" y="0"/>
                  </a:cubicBezTo>
                  <a:cubicBezTo>
                    <a:pt x="128" y="0"/>
                    <a:pt x="125" y="2"/>
                    <a:pt x="122" y="7"/>
                  </a:cubicBezTo>
                  <a:cubicBezTo>
                    <a:pt x="122" y="7"/>
                    <a:pt x="119" y="11"/>
                    <a:pt x="115" y="18"/>
                  </a:cubicBezTo>
                  <a:cubicBezTo>
                    <a:pt x="108" y="29"/>
                    <a:pt x="102" y="39"/>
                    <a:pt x="96" y="50"/>
                  </a:cubicBezTo>
                  <a:cubicBezTo>
                    <a:pt x="83" y="74"/>
                    <a:pt x="62" y="113"/>
                    <a:pt x="40" y="162"/>
                  </a:cubicBezTo>
                  <a:cubicBezTo>
                    <a:pt x="26" y="196"/>
                    <a:pt x="12" y="230"/>
                    <a:pt x="0" y="265"/>
                  </a:cubicBezTo>
                  <a:cubicBezTo>
                    <a:pt x="42" y="307"/>
                    <a:pt x="97" y="371"/>
                    <a:pt x="134" y="4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2" name="Freeform 25"/>
            <p:cNvSpPr>
              <a:spLocks/>
            </p:cNvSpPr>
            <p:nvPr userDrawn="1"/>
          </p:nvSpPr>
          <p:spPr bwMode="auto">
            <a:xfrm>
              <a:off x="15875" y="239713"/>
              <a:ext cx="952500" cy="2339975"/>
            </a:xfrm>
            <a:custGeom>
              <a:avLst/>
              <a:gdLst>
                <a:gd name="T0" fmla="*/ 61 w 254"/>
                <a:gd name="T1" fmla="*/ 88 h 624"/>
                <a:gd name="T2" fmla="*/ 82 w 254"/>
                <a:gd name="T3" fmla="*/ 118 h 624"/>
                <a:gd name="T4" fmla="*/ 82 w 254"/>
                <a:gd name="T5" fmla="*/ 119 h 624"/>
                <a:gd name="T6" fmla="*/ 103 w 254"/>
                <a:gd name="T7" fmla="*/ 324 h 624"/>
                <a:gd name="T8" fmla="*/ 78 w 254"/>
                <a:gd name="T9" fmla="*/ 510 h 624"/>
                <a:gd name="T10" fmla="*/ 0 w 254"/>
                <a:gd name="T11" fmla="*/ 624 h 624"/>
                <a:gd name="T12" fmla="*/ 182 w 254"/>
                <a:gd name="T13" fmla="*/ 496 h 624"/>
                <a:gd name="T14" fmla="*/ 254 w 254"/>
                <a:gd name="T15" fmla="*/ 157 h 624"/>
                <a:gd name="T16" fmla="*/ 250 w 254"/>
                <a:gd name="T17" fmla="*/ 55 h 624"/>
                <a:gd name="T18" fmla="*/ 245 w 254"/>
                <a:gd name="T19" fmla="*/ 15 h 624"/>
                <a:gd name="T20" fmla="*/ 230 w 254"/>
                <a:gd name="T21" fmla="*/ 0 h 624"/>
                <a:gd name="T22" fmla="*/ 222 w 254"/>
                <a:gd name="T23" fmla="*/ 2 h 624"/>
                <a:gd name="T24" fmla="*/ 222 w 254"/>
                <a:gd name="T25" fmla="*/ 2 h 624"/>
                <a:gd name="T26" fmla="*/ 222 w 254"/>
                <a:gd name="T27" fmla="*/ 2 h 624"/>
                <a:gd name="T28" fmla="*/ 211 w 254"/>
                <a:gd name="T29" fmla="*/ 7 h 624"/>
                <a:gd name="T30" fmla="*/ 182 w 254"/>
                <a:gd name="T31" fmla="*/ 20 h 624"/>
                <a:gd name="T32" fmla="*/ 178 w 254"/>
                <a:gd name="T33" fmla="*/ 22 h 624"/>
                <a:gd name="T34" fmla="*/ 72 w 254"/>
                <a:gd name="T35" fmla="*/ 80 h 624"/>
                <a:gd name="T36" fmla="*/ 61 w 254"/>
                <a:gd name="T37" fmla="*/ 8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4" h="624">
                  <a:moveTo>
                    <a:pt x="61" y="88"/>
                  </a:moveTo>
                  <a:cubicBezTo>
                    <a:pt x="71" y="93"/>
                    <a:pt x="79" y="104"/>
                    <a:pt x="82" y="118"/>
                  </a:cubicBezTo>
                  <a:cubicBezTo>
                    <a:pt x="82" y="118"/>
                    <a:pt x="82" y="118"/>
                    <a:pt x="82" y="119"/>
                  </a:cubicBezTo>
                  <a:cubicBezTo>
                    <a:pt x="87" y="142"/>
                    <a:pt x="103" y="226"/>
                    <a:pt x="103" y="324"/>
                  </a:cubicBezTo>
                  <a:cubicBezTo>
                    <a:pt x="103" y="394"/>
                    <a:pt x="95" y="457"/>
                    <a:pt x="78" y="510"/>
                  </a:cubicBezTo>
                  <a:cubicBezTo>
                    <a:pt x="61" y="566"/>
                    <a:pt x="28" y="602"/>
                    <a:pt x="0" y="624"/>
                  </a:cubicBezTo>
                  <a:cubicBezTo>
                    <a:pt x="72" y="620"/>
                    <a:pt x="136" y="575"/>
                    <a:pt x="182" y="496"/>
                  </a:cubicBezTo>
                  <a:cubicBezTo>
                    <a:pt x="242" y="391"/>
                    <a:pt x="254" y="253"/>
                    <a:pt x="254" y="157"/>
                  </a:cubicBezTo>
                  <a:cubicBezTo>
                    <a:pt x="254" y="122"/>
                    <a:pt x="253" y="88"/>
                    <a:pt x="250" y="55"/>
                  </a:cubicBezTo>
                  <a:cubicBezTo>
                    <a:pt x="248" y="30"/>
                    <a:pt x="246" y="15"/>
                    <a:pt x="245" y="15"/>
                  </a:cubicBezTo>
                  <a:cubicBezTo>
                    <a:pt x="244" y="6"/>
                    <a:pt x="239" y="0"/>
                    <a:pt x="230" y="0"/>
                  </a:cubicBezTo>
                  <a:cubicBezTo>
                    <a:pt x="228" y="0"/>
                    <a:pt x="226" y="1"/>
                    <a:pt x="222" y="2"/>
                  </a:cubicBezTo>
                  <a:cubicBezTo>
                    <a:pt x="222" y="2"/>
                    <a:pt x="222" y="2"/>
                    <a:pt x="222" y="2"/>
                  </a:cubicBezTo>
                  <a:cubicBezTo>
                    <a:pt x="222" y="2"/>
                    <a:pt x="222" y="2"/>
                    <a:pt x="222" y="2"/>
                  </a:cubicBezTo>
                  <a:cubicBezTo>
                    <a:pt x="222" y="2"/>
                    <a:pt x="218" y="4"/>
                    <a:pt x="211" y="7"/>
                  </a:cubicBezTo>
                  <a:cubicBezTo>
                    <a:pt x="204" y="10"/>
                    <a:pt x="194" y="14"/>
                    <a:pt x="182" y="20"/>
                  </a:cubicBezTo>
                  <a:cubicBezTo>
                    <a:pt x="178" y="22"/>
                    <a:pt x="178" y="22"/>
                    <a:pt x="178" y="22"/>
                  </a:cubicBezTo>
                  <a:cubicBezTo>
                    <a:pt x="142" y="39"/>
                    <a:pt x="106" y="59"/>
                    <a:pt x="72" y="80"/>
                  </a:cubicBezTo>
                  <a:cubicBezTo>
                    <a:pt x="68" y="83"/>
                    <a:pt x="64" y="85"/>
                    <a:pt x="6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3" name="Freeform 26"/>
            <p:cNvSpPr>
              <a:spLocks/>
            </p:cNvSpPr>
            <p:nvPr userDrawn="1"/>
          </p:nvSpPr>
          <p:spPr bwMode="auto">
            <a:xfrm>
              <a:off x="-284163" y="-63500"/>
              <a:ext cx="581025" cy="738188"/>
            </a:xfrm>
            <a:custGeom>
              <a:avLst/>
              <a:gdLst>
                <a:gd name="T0" fmla="*/ 155 w 155"/>
                <a:gd name="T1" fmla="*/ 126 h 197"/>
                <a:gd name="T2" fmla="*/ 126 w 155"/>
                <a:gd name="T3" fmla="*/ 13 h 197"/>
                <a:gd name="T4" fmla="*/ 126 w 155"/>
                <a:gd name="T5" fmla="*/ 12 h 197"/>
                <a:gd name="T6" fmla="*/ 111 w 155"/>
                <a:gd name="T7" fmla="*/ 0 h 197"/>
                <a:gd name="T8" fmla="*/ 108 w 155"/>
                <a:gd name="T9" fmla="*/ 0 h 197"/>
                <a:gd name="T10" fmla="*/ 108 w 155"/>
                <a:gd name="T11" fmla="*/ 0 h 197"/>
                <a:gd name="T12" fmla="*/ 108 w 155"/>
                <a:gd name="T13" fmla="*/ 0 h 197"/>
                <a:gd name="T14" fmla="*/ 101 w 155"/>
                <a:gd name="T15" fmla="*/ 3 h 197"/>
                <a:gd name="T16" fmla="*/ 101 w 155"/>
                <a:gd name="T17" fmla="*/ 3 h 197"/>
                <a:gd name="T18" fmla="*/ 101 w 155"/>
                <a:gd name="T19" fmla="*/ 3 h 197"/>
                <a:gd name="T20" fmla="*/ 61 w 155"/>
                <a:gd name="T21" fmla="*/ 30 h 197"/>
                <a:gd name="T22" fmla="*/ 0 w 155"/>
                <a:gd name="T23" fmla="*/ 77 h 197"/>
                <a:gd name="T24" fmla="*/ 50 w 155"/>
                <a:gd name="T25" fmla="*/ 197 h 197"/>
                <a:gd name="T26" fmla="*/ 155 w 155"/>
                <a:gd name="T27" fmla="*/ 126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97">
                  <a:moveTo>
                    <a:pt x="155" y="126"/>
                  </a:moveTo>
                  <a:cubicBezTo>
                    <a:pt x="144" y="70"/>
                    <a:pt x="131" y="28"/>
                    <a:pt x="126" y="13"/>
                  </a:cubicBezTo>
                  <a:cubicBezTo>
                    <a:pt x="126" y="12"/>
                    <a:pt x="126" y="12"/>
                    <a:pt x="126" y="12"/>
                  </a:cubicBezTo>
                  <a:cubicBezTo>
                    <a:pt x="123" y="4"/>
                    <a:pt x="118" y="0"/>
                    <a:pt x="111" y="0"/>
                  </a:cubicBezTo>
                  <a:cubicBezTo>
                    <a:pt x="110" y="0"/>
                    <a:pt x="109" y="0"/>
                    <a:pt x="108" y="0"/>
                  </a:cubicBezTo>
                  <a:cubicBezTo>
                    <a:pt x="108" y="0"/>
                    <a:pt x="108" y="0"/>
                    <a:pt x="108" y="0"/>
                  </a:cubicBezTo>
                  <a:cubicBezTo>
                    <a:pt x="108" y="0"/>
                    <a:pt x="108" y="0"/>
                    <a:pt x="108" y="0"/>
                  </a:cubicBezTo>
                  <a:cubicBezTo>
                    <a:pt x="106" y="0"/>
                    <a:pt x="103" y="1"/>
                    <a:pt x="101" y="3"/>
                  </a:cubicBezTo>
                  <a:cubicBezTo>
                    <a:pt x="101" y="3"/>
                    <a:pt x="101" y="3"/>
                    <a:pt x="101" y="3"/>
                  </a:cubicBezTo>
                  <a:cubicBezTo>
                    <a:pt x="101" y="3"/>
                    <a:pt x="101" y="3"/>
                    <a:pt x="101" y="3"/>
                  </a:cubicBezTo>
                  <a:cubicBezTo>
                    <a:pt x="101" y="3"/>
                    <a:pt x="85" y="12"/>
                    <a:pt x="61" y="30"/>
                  </a:cubicBezTo>
                  <a:cubicBezTo>
                    <a:pt x="47" y="40"/>
                    <a:pt x="26" y="56"/>
                    <a:pt x="0" y="77"/>
                  </a:cubicBezTo>
                  <a:cubicBezTo>
                    <a:pt x="19" y="117"/>
                    <a:pt x="36" y="157"/>
                    <a:pt x="50" y="197"/>
                  </a:cubicBezTo>
                  <a:cubicBezTo>
                    <a:pt x="82" y="172"/>
                    <a:pt x="116" y="149"/>
                    <a:pt x="155" y="1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4" name="Freeform 27"/>
            <p:cNvSpPr>
              <a:spLocks/>
            </p:cNvSpPr>
            <p:nvPr userDrawn="1"/>
          </p:nvSpPr>
          <p:spPr bwMode="auto">
            <a:xfrm>
              <a:off x="-1600200" y="-63500"/>
              <a:ext cx="581025" cy="738188"/>
            </a:xfrm>
            <a:custGeom>
              <a:avLst/>
              <a:gdLst>
                <a:gd name="T0" fmla="*/ 155 w 155"/>
                <a:gd name="T1" fmla="*/ 77 h 197"/>
                <a:gd name="T2" fmla="*/ 94 w 155"/>
                <a:gd name="T3" fmla="*/ 30 h 197"/>
                <a:gd name="T4" fmla="*/ 54 w 155"/>
                <a:gd name="T5" fmla="*/ 3 h 197"/>
                <a:gd name="T6" fmla="*/ 54 w 155"/>
                <a:gd name="T7" fmla="*/ 3 h 197"/>
                <a:gd name="T8" fmla="*/ 54 w 155"/>
                <a:gd name="T9" fmla="*/ 3 h 197"/>
                <a:gd name="T10" fmla="*/ 47 w 155"/>
                <a:gd name="T11" fmla="*/ 0 h 197"/>
                <a:gd name="T12" fmla="*/ 47 w 155"/>
                <a:gd name="T13" fmla="*/ 0 h 197"/>
                <a:gd name="T14" fmla="*/ 47 w 155"/>
                <a:gd name="T15" fmla="*/ 0 h 197"/>
                <a:gd name="T16" fmla="*/ 44 w 155"/>
                <a:gd name="T17" fmla="*/ 0 h 197"/>
                <a:gd name="T18" fmla="*/ 29 w 155"/>
                <a:gd name="T19" fmla="*/ 12 h 197"/>
                <a:gd name="T20" fmla="*/ 29 w 155"/>
                <a:gd name="T21" fmla="*/ 13 h 197"/>
                <a:gd name="T22" fmla="*/ 0 w 155"/>
                <a:gd name="T23" fmla="*/ 126 h 197"/>
                <a:gd name="T24" fmla="*/ 105 w 155"/>
                <a:gd name="T25" fmla="*/ 197 h 197"/>
                <a:gd name="T26" fmla="*/ 155 w 155"/>
                <a:gd name="T27" fmla="*/ 7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97">
                  <a:moveTo>
                    <a:pt x="155" y="77"/>
                  </a:moveTo>
                  <a:cubicBezTo>
                    <a:pt x="135" y="60"/>
                    <a:pt x="114" y="44"/>
                    <a:pt x="94" y="30"/>
                  </a:cubicBezTo>
                  <a:cubicBezTo>
                    <a:pt x="70" y="12"/>
                    <a:pt x="54" y="3"/>
                    <a:pt x="54" y="3"/>
                  </a:cubicBezTo>
                  <a:cubicBezTo>
                    <a:pt x="54" y="3"/>
                    <a:pt x="54" y="3"/>
                    <a:pt x="54" y="3"/>
                  </a:cubicBezTo>
                  <a:cubicBezTo>
                    <a:pt x="54" y="3"/>
                    <a:pt x="54" y="3"/>
                    <a:pt x="54" y="3"/>
                  </a:cubicBezTo>
                  <a:cubicBezTo>
                    <a:pt x="52" y="1"/>
                    <a:pt x="49" y="0"/>
                    <a:pt x="47" y="0"/>
                  </a:cubicBezTo>
                  <a:cubicBezTo>
                    <a:pt x="47" y="0"/>
                    <a:pt x="47" y="0"/>
                    <a:pt x="47" y="0"/>
                  </a:cubicBezTo>
                  <a:cubicBezTo>
                    <a:pt x="47" y="0"/>
                    <a:pt x="47" y="0"/>
                    <a:pt x="47" y="0"/>
                  </a:cubicBezTo>
                  <a:cubicBezTo>
                    <a:pt x="46" y="0"/>
                    <a:pt x="45" y="0"/>
                    <a:pt x="44" y="0"/>
                  </a:cubicBezTo>
                  <a:cubicBezTo>
                    <a:pt x="37" y="0"/>
                    <a:pt x="32" y="4"/>
                    <a:pt x="29" y="12"/>
                  </a:cubicBezTo>
                  <a:cubicBezTo>
                    <a:pt x="29" y="12"/>
                    <a:pt x="29" y="12"/>
                    <a:pt x="29" y="13"/>
                  </a:cubicBezTo>
                  <a:cubicBezTo>
                    <a:pt x="24" y="28"/>
                    <a:pt x="11" y="70"/>
                    <a:pt x="0" y="126"/>
                  </a:cubicBezTo>
                  <a:cubicBezTo>
                    <a:pt x="39" y="149"/>
                    <a:pt x="73" y="172"/>
                    <a:pt x="105" y="197"/>
                  </a:cubicBezTo>
                  <a:cubicBezTo>
                    <a:pt x="119" y="158"/>
                    <a:pt x="136" y="118"/>
                    <a:pt x="155"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5" name="Freeform 28"/>
            <p:cNvSpPr>
              <a:spLocks/>
            </p:cNvSpPr>
            <p:nvPr userDrawn="1"/>
          </p:nvSpPr>
          <p:spPr bwMode="auto">
            <a:xfrm>
              <a:off x="-2973388" y="914400"/>
              <a:ext cx="633413" cy="657225"/>
            </a:xfrm>
            <a:custGeom>
              <a:avLst/>
              <a:gdLst>
                <a:gd name="T0" fmla="*/ 169 w 169"/>
                <a:gd name="T1" fmla="*/ 133 h 175"/>
                <a:gd name="T2" fmla="*/ 158 w 169"/>
                <a:gd name="T3" fmla="*/ 5 h 175"/>
                <a:gd name="T4" fmla="*/ 70 w 169"/>
                <a:gd name="T5" fmla="*/ 0 h 175"/>
                <a:gd name="T6" fmla="*/ 59 w 169"/>
                <a:gd name="T7" fmla="*/ 0 h 175"/>
                <a:gd name="T8" fmla="*/ 26 w 169"/>
                <a:gd name="T9" fmla="*/ 0 h 175"/>
                <a:gd name="T10" fmla="*/ 5 w 169"/>
                <a:gd name="T11" fmla="*/ 13 h 175"/>
                <a:gd name="T12" fmla="*/ 0 w 169"/>
                <a:gd name="T13" fmla="*/ 28 h 175"/>
                <a:gd name="T14" fmla="*/ 74 w 169"/>
                <a:gd name="T15" fmla="*/ 175 h 175"/>
                <a:gd name="T16" fmla="*/ 169 w 169"/>
                <a:gd name="T17" fmla="*/ 13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75">
                  <a:moveTo>
                    <a:pt x="169" y="133"/>
                  </a:moveTo>
                  <a:cubicBezTo>
                    <a:pt x="163" y="93"/>
                    <a:pt x="159" y="50"/>
                    <a:pt x="158" y="5"/>
                  </a:cubicBezTo>
                  <a:cubicBezTo>
                    <a:pt x="119" y="1"/>
                    <a:pt x="89" y="0"/>
                    <a:pt x="70" y="0"/>
                  </a:cubicBezTo>
                  <a:cubicBezTo>
                    <a:pt x="66" y="0"/>
                    <a:pt x="63" y="0"/>
                    <a:pt x="59" y="0"/>
                  </a:cubicBezTo>
                  <a:cubicBezTo>
                    <a:pt x="38" y="0"/>
                    <a:pt x="26" y="0"/>
                    <a:pt x="26" y="0"/>
                  </a:cubicBezTo>
                  <a:cubicBezTo>
                    <a:pt x="17" y="1"/>
                    <a:pt x="10" y="5"/>
                    <a:pt x="5" y="13"/>
                  </a:cubicBezTo>
                  <a:cubicBezTo>
                    <a:pt x="2" y="17"/>
                    <a:pt x="0" y="23"/>
                    <a:pt x="0" y="28"/>
                  </a:cubicBezTo>
                  <a:cubicBezTo>
                    <a:pt x="2" y="43"/>
                    <a:pt x="11" y="95"/>
                    <a:pt x="74" y="175"/>
                  </a:cubicBezTo>
                  <a:cubicBezTo>
                    <a:pt x="106" y="159"/>
                    <a:pt x="138" y="145"/>
                    <a:pt x="169" y="1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6" name="Freeform 29"/>
            <p:cNvSpPr>
              <a:spLocks/>
            </p:cNvSpPr>
            <p:nvPr userDrawn="1"/>
          </p:nvSpPr>
          <p:spPr bwMode="auto">
            <a:xfrm>
              <a:off x="1035050" y="914400"/>
              <a:ext cx="635000" cy="657225"/>
            </a:xfrm>
            <a:custGeom>
              <a:avLst/>
              <a:gdLst>
                <a:gd name="T0" fmla="*/ 169 w 169"/>
                <a:gd name="T1" fmla="*/ 28 h 175"/>
                <a:gd name="T2" fmla="*/ 164 w 169"/>
                <a:gd name="T3" fmla="*/ 13 h 175"/>
                <a:gd name="T4" fmla="*/ 143 w 169"/>
                <a:gd name="T5" fmla="*/ 0 h 175"/>
                <a:gd name="T6" fmla="*/ 110 w 169"/>
                <a:gd name="T7" fmla="*/ 0 h 175"/>
                <a:gd name="T8" fmla="*/ 99 w 169"/>
                <a:gd name="T9" fmla="*/ 0 h 175"/>
                <a:gd name="T10" fmla="*/ 11 w 169"/>
                <a:gd name="T11" fmla="*/ 5 h 175"/>
                <a:gd name="T12" fmla="*/ 0 w 169"/>
                <a:gd name="T13" fmla="*/ 133 h 175"/>
                <a:gd name="T14" fmla="*/ 95 w 169"/>
                <a:gd name="T15" fmla="*/ 175 h 175"/>
                <a:gd name="T16" fmla="*/ 169 w 169"/>
                <a:gd name="T17" fmla="*/ 2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75">
                  <a:moveTo>
                    <a:pt x="169" y="28"/>
                  </a:moveTo>
                  <a:cubicBezTo>
                    <a:pt x="169" y="23"/>
                    <a:pt x="166" y="16"/>
                    <a:pt x="164" y="13"/>
                  </a:cubicBezTo>
                  <a:cubicBezTo>
                    <a:pt x="159" y="5"/>
                    <a:pt x="152" y="1"/>
                    <a:pt x="143" y="0"/>
                  </a:cubicBezTo>
                  <a:cubicBezTo>
                    <a:pt x="143" y="0"/>
                    <a:pt x="131" y="0"/>
                    <a:pt x="110" y="0"/>
                  </a:cubicBezTo>
                  <a:cubicBezTo>
                    <a:pt x="106" y="0"/>
                    <a:pt x="103" y="0"/>
                    <a:pt x="99" y="0"/>
                  </a:cubicBezTo>
                  <a:cubicBezTo>
                    <a:pt x="80" y="0"/>
                    <a:pt x="49" y="1"/>
                    <a:pt x="11" y="5"/>
                  </a:cubicBezTo>
                  <a:cubicBezTo>
                    <a:pt x="10" y="49"/>
                    <a:pt x="6" y="92"/>
                    <a:pt x="0" y="133"/>
                  </a:cubicBezTo>
                  <a:cubicBezTo>
                    <a:pt x="31" y="145"/>
                    <a:pt x="63" y="159"/>
                    <a:pt x="95" y="175"/>
                  </a:cubicBezTo>
                  <a:cubicBezTo>
                    <a:pt x="158" y="95"/>
                    <a:pt x="167" y="43"/>
                    <a:pt x="169"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7" name="Freeform 30"/>
            <p:cNvSpPr>
              <a:spLocks/>
            </p:cNvSpPr>
            <p:nvPr userDrawn="1"/>
          </p:nvSpPr>
          <p:spPr bwMode="auto">
            <a:xfrm>
              <a:off x="401638" y="1522413"/>
              <a:ext cx="1485900" cy="1046163"/>
            </a:xfrm>
            <a:custGeom>
              <a:avLst/>
              <a:gdLst>
                <a:gd name="T0" fmla="*/ 385 w 396"/>
                <a:gd name="T1" fmla="*/ 119 h 279"/>
                <a:gd name="T2" fmla="*/ 376 w 396"/>
                <a:gd name="T3" fmla="*/ 112 h 279"/>
                <a:gd name="T4" fmla="*/ 375 w 396"/>
                <a:gd name="T5" fmla="*/ 112 h 279"/>
                <a:gd name="T6" fmla="*/ 375 w 396"/>
                <a:gd name="T7" fmla="*/ 112 h 279"/>
                <a:gd name="T8" fmla="*/ 355 w 396"/>
                <a:gd name="T9" fmla="*/ 99 h 279"/>
                <a:gd name="T10" fmla="*/ 348 w 396"/>
                <a:gd name="T11" fmla="*/ 94 h 279"/>
                <a:gd name="T12" fmla="*/ 250 w 396"/>
                <a:gd name="T13" fmla="*/ 38 h 279"/>
                <a:gd name="T14" fmla="*/ 164 w 396"/>
                <a:gd name="T15" fmla="*/ 0 h 279"/>
                <a:gd name="T16" fmla="*/ 104 w 396"/>
                <a:gd name="T17" fmla="*/ 168 h 279"/>
                <a:gd name="T18" fmla="*/ 0 w 396"/>
                <a:gd name="T19" fmla="*/ 279 h 279"/>
                <a:gd name="T20" fmla="*/ 391 w 396"/>
                <a:gd name="T21" fmla="*/ 156 h 279"/>
                <a:gd name="T22" fmla="*/ 391 w 396"/>
                <a:gd name="T23" fmla="*/ 156 h 279"/>
                <a:gd name="T24" fmla="*/ 396 w 396"/>
                <a:gd name="T25" fmla="*/ 141 h 279"/>
                <a:gd name="T26" fmla="*/ 385 w 396"/>
                <a:gd name="T27" fmla="*/ 11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6" h="279">
                  <a:moveTo>
                    <a:pt x="385" y="119"/>
                  </a:moveTo>
                  <a:cubicBezTo>
                    <a:pt x="385" y="119"/>
                    <a:pt x="382" y="117"/>
                    <a:pt x="376" y="112"/>
                  </a:cubicBezTo>
                  <a:cubicBezTo>
                    <a:pt x="375" y="112"/>
                    <a:pt x="375" y="112"/>
                    <a:pt x="375" y="112"/>
                  </a:cubicBezTo>
                  <a:cubicBezTo>
                    <a:pt x="375" y="112"/>
                    <a:pt x="375" y="112"/>
                    <a:pt x="375" y="112"/>
                  </a:cubicBezTo>
                  <a:cubicBezTo>
                    <a:pt x="371" y="109"/>
                    <a:pt x="364" y="104"/>
                    <a:pt x="355" y="99"/>
                  </a:cubicBezTo>
                  <a:cubicBezTo>
                    <a:pt x="353" y="97"/>
                    <a:pt x="350" y="96"/>
                    <a:pt x="348" y="94"/>
                  </a:cubicBezTo>
                  <a:cubicBezTo>
                    <a:pt x="327" y="80"/>
                    <a:pt x="292" y="59"/>
                    <a:pt x="250" y="38"/>
                  </a:cubicBezTo>
                  <a:cubicBezTo>
                    <a:pt x="221" y="24"/>
                    <a:pt x="192" y="11"/>
                    <a:pt x="164" y="0"/>
                  </a:cubicBezTo>
                  <a:cubicBezTo>
                    <a:pt x="151" y="65"/>
                    <a:pt x="131" y="121"/>
                    <a:pt x="104" y="168"/>
                  </a:cubicBezTo>
                  <a:cubicBezTo>
                    <a:pt x="76" y="217"/>
                    <a:pt x="41" y="255"/>
                    <a:pt x="0" y="279"/>
                  </a:cubicBezTo>
                  <a:cubicBezTo>
                    <a:pt x="298" y="263"/>
                    <a:pt x="383" y="167"/>
                    <a:pt x="391" y="156"/>
                  </a:cubicBezTo>
                  <a:cubicBezTo>
                    <a:pt x="391" y="156"/>
                    <a:pt x="391" y="156"/>
                    <a:pt x="391" y="156"/>
                  </a:cubicBezTo>
                  <a:cubicBezTo>
                    <a:pt x="394" y="151"/>
                    <a:pt x="396" y="146"/>
                    <a:pt x="396" y="141"/>
                  </a:cubicBezTo>
                  <a:cubicBezTo>
                    <a:pt x="396" y="132"/>
                    <a:pt x="392" y="124"/>
                    <a:pt x="385" y="1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8" name="Freeform 31"/>
            <p:cNvSpPr>
              <a:spLocks/>
            </p:cNvSpPr>
            <p:nvPr userDrawn="1"/>
          </p:nvSpPr>
          <p:spPr bwMode="auto">
            <a:xfrm>
              <a:off x="-3190875" y="1522413"/>
              <a:ext cx="1485900" cy="1046163"/>
            </a:xfrm>
            <a:custGeom>
              <a:avLst/>
              <a:gdLst>
                <a:gd name="T0" fmla="*/ 396 w 396"/>
                <a:gd name="T1" fmla="*/ 279 h 279"/>
                <a:gd name="T2" fmla="*/ 292 w 396"/>
                <a:gd name="T3" fmla="*/ 168 h 279"/>
                <a:gd name="T4" fmla="*/ 232 w 396"/>
                <a:gd name="T5" fmla="*/ 0 h 279"/>
                <a:gd name="T6" fmla="*/ 20 w 396"/>
                <a:gd name="T7" fmla="*/ 112 h 279"/>
                <a:gd name="T8" fmla="*/ 11 w 396"/>
                <a:gd name="T9" fmla="*/ 119 h 279"/>
                <a:gd name="T10" fmla="*/ 0 w 396"/>
                <a:gd name="T11" fmla="*/ 141 h 279"/>
                <a:gd name="T12" fmla="*/ 5 w 396"/>
                <a:gd name="T13" fmla="*/ 156 h 279"/>
                <a:gd name="T14" fmla="*/ 5 w 396"/>
                <a:gd name="T15" fmla="*/ 157 h 279"/>
                <a:gd name="T16" fmla="*/ 7 w 396"/>
                <a:gd name="T17" fmla="*/ 159 h 279"/>
                <a:gd name="T18" fmla="*/ 8 w 396"/>
                <a:gd name="T19" fmla="*/ 160 h 279"/>
                <a:gd name="T20" fmla="*/ 23 w 396"/>
                <a:gd name="T21" fmla="*/ 174 h 279"/>
                <a:gd name="T22" fmla="*/ 94 w 396"/>
                <a:gd name="T23" fmla="*/ 217 h 279"/>
                <a:gd name="T24" fmla="*/ 396 w 396"/>
                <a:gd name="T25"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79">
                  <a:moveTo>
                    <a:pt x="396" y="279"/>
                  </a:moveTo>
                  <a:cubicBezTo>
                    <a:pt x="356" y="255"/>
                    <a:pt x="320" y="217"/>
                    <a:pt x="292" y="168"/>
                  </a:cubicBezTo>
                  <a:cubicBezTo>
                    <a:pt x="265" y="121"/>
                    <a:pt x="245" y="65"/>
                    <a:pt x="232" y="0"/>
                  </a:cubicBezTo>
                  <a:cubicBezTo>
                    <a:pt x="132" y="38"/>
                    <a:pt x="51" y="91"/>
                    <a:pt x="20" y="112"/>
                  </a:cubicBezTo>
                  <a:cubicBezTo>
                    <a:pt x="14" y="117"/>
                    <a:pt x="11" y="119"/>
                    <a:pt x="11" y="119"/>
                  </a:cubicBezTo>
                  <a:cubicBezTo>
                    <a:pt x="4" y="124"/>
                    <a:pt x="0" y="132"/>
                    <a:pt x="0" y="141"/>
                  </a:cubicBezTo>
                  <a:cubicBezTo>
                    <a:pt x="0" y="146"/>
                    <a:pt x="2" y="151"/>
                    <a:pt x="5" y="156"/>
                  </a:cubicBezTo>
                  <a:cubicBezTo>
                    <a:pt x="5" y="156"/>
                    <a:pt x="5" y="156"/>
                    <a:pt x="5" y="157"/>
                  </a:cubicBezTo>
                  <a:cubicBezTo>
                    <a:pt x="6" y="157"/>
                    <a:pt x="6" y="158"/>
                    <a:pt x="7" y="159"/>
                  </a:cubicBezTo>
                  <a:cubicBezTo>
                    <a:pt x="7" y="159"/>
                    <a:pt x="8" y="160"/>
                    <a:pt x="8" y="160"/>
                  </a:cubicBezTo>
                  <a:cubicBezTo>
                    <a:pt x="10" y="162"/>
                    <a:pt x="15" y="167"/>
                    <a:pt x="23" y="174"/>
                  </a:cubicBezTo>
                  <a:cubicBezTo>
                    <a:pt x="35" y="184"/>
                    <a:pt x="58" y="201"/>
                    <a:pt x="94" y="217"/>
                  </a:cubicBezTo>
                  <a:cubicBezTo>
                    <a:pt x="169" y="251"/>
                    <a:pt x="273" y="273"/>
                    <a:pt x="396" y="2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9" name="Freeform 32"/>
            <p:cNvSpPr>
              <a:spLocks/>
            </p:cNvSpPr>
            <p:nvPr userDrawn="1"/>
          </p:nvSpPr>
          <p:spPr bwMode="auto">
            <a:xfrm>
              <a:off x="-523875" y="2651125"/>
              <a:ext cx="1500188" cy="239713"/>
            </a:xfrm>
            <a:custGeom>
              <a:avLst/>
              <a:gdLst>
                <a:gd name="T0" fmla="*/ 7 w 400"/>
                <a:gd name="T1" fmla="*/ 31 h 64"/>
                <a:gd name="T2" fmla="*/ 54 w 400"/>
                <a:gd name="T3" fmla="*/ 29 h 64"/>
                <a:gd name="T4" fmla="*/ 182 w 400"/>
                <a:gd name="T5" fmla="*/ 47 h 64"/>
                <a:gd name="T6" fmla="*/ 292 w 400"/>
                <a:gd name="T7" fmla="*/ 64 h 64"/>
                <a:gd name="T8" fmla="*/ 392 w 400"/>
                <a:gd name="T9" fmla="*/ 37 h 64"/>
                <a:gd name="T10" fmla="*/ 399 w 400"/>
                <a:gd name="T11" fmla="*/ 18 h 64"/>
                <a:gd name="T12" fmla="*/ 373 w 400"/>
                <a:gd name="T13" fmla="*/ 0 h 64"/>
                <a:gd name="T14" fmla="*/ 301 w 400"/>
                <a:gd name="T15" fmla="*/ 8 h 64"/>
                <a:gd name="T16" fmla="*/ 285 w 400"/>
                <a:gd name="T17" fmla="*/ 10 h 64"/>
                <a:gd name="T18" fmla="*/ 227 w 400"/>
                <a:gd name="T19" fmla="*/ 13 h 64"/>
                <a:gd name="T20" fmla="*/ 181 w 400"/>
                <a:gd name="T21" fmla="*/ 12 h 64"/>
                <a:gd name="T22" fmla="*/ 180 w 400"/>
                <a:gd name="T23" fmla="*/ 12 h 64"/>
                <a:gd name="T24" fmla="*/ 129 w 400"/>
                <a:gd name="T25" fmla="*/ 12 h 64"/>
                <a:gd name="T26" fmla="*/ 3 w 400"/>
                <a:gd name="T27" fmla="*/ 25 h 64"/>
                <a:gd name="T28" fmla="*/ 0 w 400"/>
                <a:gd name="T29" fmla="*/ 29 h 64"/>
                <a:gd name="T30" fmla="*/ 5 w 400"/>
                <a:gd name="T31" fmla="*/ 31 h 64"/>
                <a:gd name="T32" fmla="*/ 7 w 400"/>
                <a:gd name="T33" fmla="*/ 3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0" h="64">
                  <a:moveTo>
                    <a:pt x="7" y="31"/>
                  </a:moveTo>
                  <a:cubicBezTo>
                    <a:pt x="23" y="29"/>
                    <a:pt x="39" y="29"/>
                    <a:pt x="54" y="29"/>
                  </a:cubicBezTo>
                  <a:cubicBezTo>
                    <a:pt x="109" y="29"/>
                    <a:pt x="146" y="38"/>
                    <a:pt x="182" y="47"/>
                  </a:cubicBezTo>
                  <a:cubicBezTo>
                    <a:pt x="216" y="56"/>
                    <a:pt x="248" y="64"/>
                    <a:pt x="292" y="64"/>
                  </a:cubicBezTo>
                  <a:cubicBezTo>
                    <a:pt x="339" y="64"/>
                    <a:pt x="377" y="54"/>
                    <a:pt x="392" y="37"/>
                  </a:cubicBezTo>
                  <a:cubicBezTo>
                    <a:pt x="397" y="31"/>
                    <a:pt x="400" y="25"/>
                    <a:pt x="399" y="18"/>
                  </a:cubicBezTo>
                  <a:cubicBezTo>
                    <a:pt x="398" y="6"/>
                    <a:pt x="394" y="0"/>
                    <a:pt x="373" y="0"/>
                  </a:cubicBezTo>
                  <a:cubicBezTo>
                    <a:pt x="358" y="0"/>
                    <a:pt x="335" y="3"/>
                    <a:pt x="301" y="8"/>
                  </a:cubicBezTo>
                  <a:cubicBezTo>
                    <a:pt x="296" y="9"/>
                    <a:pt x="290" y="9"/>
                    <a:pt x="285" y="10"/>
                  </a:cubicBezTo>
                  <a:cubicBezTo>
                    <a:pt x="270" y="12"/>
                    <a:pt x="252" y="13"/>
                    <a:pt x="227" y="13"/>
                  </a:cubicBezTo>
                  <a:cubicBezTo>
                    <a:pt x="213" y="13"/>
                    <a:pt x="197" y="13"/>
                    <a:pt x="181" y="12"/>
                  </a:cubicBezTo>
                  <a:cubicBezTo>
                    <a:pt x="180" y="12"/>
                    <a:pt x="180" y="12"/>
                    <a:pt x="180" y="12"/>
                  </a:cubicBezTo>
                  <a:cubicBezTo>
                    <a:pt x="164" y="12"/>
                    <a:pt x="146" y="12"/>
                    <a:pt x="129" y="12"/>
                  </a:cubicBezTo>
                  <a:cubicBezTo>
                    <a:pt x="92" y="12"/>
                    <a:pt x="45" y="13"/>
                    <a:pt x="3" y="25"/>
                  </a:cubicBezTo>
                  <a:cubicBezTo>
                    <a:pt x="1" y="25"/>
                    <a:pt x="0" y="28"/>
                    <a:pt x="0" y="29"/>
                  </a:cubicBezTo>
                  <a:cubicBezTo>
                    <a:pt x="0" y="30"/>
                    <a:pt x="3" y="31"/>
                    <a:pt x="5" y="31"/>
                  </a:cubicBezTo>
                  <a:cubicBezTo>
                    <a:pt x="5" y="31"/>
                    <a:pt x="6" y="31"/>
                    <a:pt x="7"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0" name="Freeform 33"/>
            <p:cNvSpPr>
              <a:spLocks/>
            </p:cNvSpPr>
            <p:nvPr userDrawn="1"/>
          </p:nvSpPr>
          <p:spPr bwMode="auto">
            <a:xfrm>
              <a:off x="-2279650" y="2651125"/>
              <a:ext cx="1500188" cy="239713"/>
            </a:xfrm>
            <a:custGeom>
              <a:avLst/>
              <a:gdLst>
                <a:gd name="T0" fmla="*/ 346 w 400"/>
                <a:gd name="T1" fmla="*/ 29 h 64"/>
                <a:gd name="T2" fmla="*/ 393 w 400"/>
                <a:gd name="T3" fmla="*/ 31 h 64"/>
                <a:gd name="T4" fmla="*/ 395 w 400"/>
                <a:gd name="T5" fmla="*/ 31 h 64"/>
                <a:gd name="T6" fmla="*/ 400 w 400"/>
                <a:gd name="T7" fmla="*/ 29 h 64"/>
                <a:gd name="T8" fmla="*/ 397 w 400"/>
                <a:gd name="T9" fmla="*/ 25 h 64"/>
                <a:gd name="T10" fmla="*/ 271 w 400"/>
                <a:gd name="T11" fmla="*/ 12 h 64"/>
                <a:gd name="T12" fmla="*/ 271 w 400"/>
                <a:gd name="T13" fmla="*/ 12 h 64"/>
                <a:gd name="T14" fmla="*/ 220 w 400"/>
                <a:gd name="T15" fmla="*/ 12 h 64"/>
                <a:gd name="T16" fmla="*/ 219 w 400"/>
                <a:gd name="T17" fmla="*/ 12 h 64"/>
                <a:gd name="T18" fmla="*/ 173 w 400"/>
                <a:gd name="T19" fmla="*/ 13 h 64"/>
                <a:gd name="T20" fmla="*/ 115 w 400"/>
                <a:gd name="T21" fmla="*/ 10 h 64"/>
                <a:gd name="T22" fmla="*/ 99 w 400"/>
                <a:gd name="T23" fmla="*/ 8 h 64"/>
                <a:gd name="T24" fmla="*/ 27 w 400"/>
                <a:gd name="T25" fmla="*/ 0 h 64"/>
                <a:gd name="T26" fmla="*/ 1 w 400"/>
                <a:gd name="T27" fmla="*/ 18 h 64"/>
                <a:gd name="T28" fmla="*/ 8 w 400"/>
                <a:gd name="T29" fmla="*/ 37 h 64"/>
                <a:gd name="T30" fmla="*/ 108 w 400"/>
                <a:gd name="T31" fmla="*/ 64 h 64"/>
                <a:gd name="T32" fmla="*/ 218 w 400"/>
                <a:gd name="T33" fmla="*/ 47 h 64"/>
                <a:gd name="T34" fmla="*/ 346 w 400"/>
                <a:gd name="T35"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64">
                  <a:moveTo>
                    <a:pt x="346" y="29"/>
                  </a:moveTo>
                  <a:cubicBezTo>
                    <a:pt x="361" y="29"/>
                    <a:pt x="377" y="29"/>
                    <a:pt x="393" y="31"/>
                  </a:cubicBezTo>
                  <a:cubicBezTo>
                    <a:pt x="394" y="31"/>
                    <a:pt x="394" y="31"/>
                    <a:pt x="395" y="31"/>
                  </a:cubicBezTo>
                  <a:cubicBezTo>
                    <a:pt x="397" y="31"/>
                    <a:pt x="400" y="30"/>
                    <a:pt x="400" y="29"/>
                  </a:cubicBezTo>
                  <a:cubicBezTo>
                    <a:pt x="400" y="28"/>
                    <a:pt x="399" y="25"/>
                    <a:pt x="397" y="25"/>
                  </a:cubicBezTo>
                  <a:cubicBezTo>
                    <a:pt x="355" y="13"/>
                    <a:pt x="308" y="12"/>
                    <a:pt x="271" y="12"/>
                  </a:cubicBezTo>
                  <a:cubicBezTo>
                    <a:pt x="271" y="12"/>
                    <a:pt x="271" y="12"/>
                    <a:pt x="271" y="12"/>
                  </a:cubicBezTo>
                  <a:cubicBezTo>
                    <a:pt x="254" y="12"/>
                    <a:pt x="236" y="12"/>
                    <a:pt x="220" y="12"/>
                  </a:cubicBezTo>
                  <a:cubicBezTo>
                    <a:pt x="219" y="12"/>
                    <a:pt x="219" y="12"/>
                    <a:pt x="219" y="12"/>
                  </a:cubicBezTo>
                  <a:cubicBezTo>
                    <a:pt x="203" y="13"/>
                    <a:pt x="187" y="13"/>
                    <a:pt x="173" y="13"/>
                  </a:cubicBezTo>
                  <a:cubicBezTo>
                    <a:pt x="148" y="13"/>
                    <a:pt x="130" y="12"/>
                    <a:pt x="115" y="10"/>
                  </a:cubicBezTo>
                  <a:cubicBezTo>
                    <a:pt x="109" y="9"/>
                    <a:pt x="104" y="9"/>
                    <a:pt x="99" y="8"/>
                  </a:cubicBezTo>
                  <a:cubicBezTo>
                    <a:pt x="65" y="3"/>
                    <a:pt x="42" y="0"/>
                    <a:pt x="27" y="0"/>
                  </a:cubicBezTo>
                  <a:cubicBezTo>
                    <a:pt x="6" y="0"/>
                    <a:pt x="2" y="6"/>
                    <a:pt x="1" y="18"/>
                  </a:cubicBezTo>
                  <a:cubicBezTo>
                    <a:pt x="0" y="25"/>
                    <a:pt x="3" y="31"/>
                    <a:pt x="8" y="37"/>
                  </a:cubicBezTo>
                  <a:cubicBezTo>
                    <a:pt x="23" y="53"/>
                    <a:pt x="61" y="64"/>
                    <a:pt x="108" y="64"/>
                  </a:cubicBezTo>
                  <a:cubicBezTo>
                    <a:pt x="152" y="64"/>
                    <a:pt x="184" y="56"/>
                    <a:pt x="218" y="47"/>
                  </a:cubicBezTo>
                  <a:cubicBezTo>
                    <a:pt x="254" y="38"/>
                    <a:pt x="291" y="29"/>
                    <a:pt x="346"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1" name="Freeform 34"/>
            <p:cNvSpPr>
              <a:spLocks/>
            </p:cNvSpPr>
            <p:nvPr userDrawn="1"/>
          </p:nvSpPr>
          <p:spPr bwMode="auto">
            <a:xfrm>
              <a:off x="3424238" y="3930650"/>
              <a:ext cx="1023938" cy="1368425"/>
            </a:xfrm>
            <a:custGeom>
              <a:avLst/>
              <a:gdLst>
                <a:gd name="T0" fmla="*/ 0 w 645"/>
                <a:gd name="T1" fmla="*/ 0 h 862"/>
                <a:gd name="T2" fmla="*/ 640 w 645"/>
                <a:gd name="T3" fmla="*/ 0 h 862"/>
                <a:gd name="T4" fmla="*/ 640 w 645"/>
                <a:gd name="T5" fmla="*/ 134 h 862"/>
                <a:gd name="T6" fmla="*/ 151 w 645"/>
                <a:gd name="T7" fmla="*/ 134 h 862"/>
                <a:gd name="T8" fmla="*/ 151 w 645"/>
                <a:gd name="T9" fmla="*/ 359 h 862"/>
                <a:gd name="T10" fmla="*/ 584 w 645"/>
                <a:gd name="T11" fmla="*/ 359 h 862"/>
                <a:gd name="T12" fmla="*/ 584 w 645"/>
                <a:gd name="T13" fmla="*/ 496 h 862"/>
                <a:gd name="T14" fmla="*/ 151 w 645"/>
                <a:gd name="T15" fmla="*/ 496 h 862"/>
                <a:gd name="T16" fmla="*/ 151 w 645"/>
                <a:gd name="T17" fmla="*/ 727 h 862"/>
                <a:gd name="T18" fmla="*/ 645 w 645"/>
                <a:gd name="T19" fmla="*/ 727 h 862"/>
                <a:gd name="T20" fmla="*/ 645 w 645"/>
                <a:gd name="T21" fmla="*/ 862 h 862"/>
                <a:gd name="T22" fmla="*/ 0 w 645"/>
                <a:gd name="T23" fmla="*/ 862 h 862"/>
                <a:gd name="T24" fmla="*/ 0 w 645"/>
                <a:gd name="T25"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5" h="862">
                  <a:moveTo>
                    <a:pt x="0" y="0"/>
                  </a:moveTo>
                  <a:lnTo>
                    <a:pt x="640" y="0"/>
                  </a:lnTo>
                  <a:lnTo>
                    <a:pt x="640" y="134"/>
                  </a:lnTo>
                  <a:lnTo>
                    <a:pt x="151" y="134"/>
                  </a:lnTo>
                  <a:lnTo>
                    <a:pt x="151" y="359"/>
                  </a:lnTo>
                  <a:lnTo>
                    <a:pt x="584" y="359"/>
                  </a:lnTo>
                  <a:lnTo>
                    <a:pt x="584" y="496"/>
                  </a:lnTo>
                  <a:lnTo>
                    <a:pt x="151" y="496"/>
                  </a:lnTo>
                  <a:lnTo>
                    <a:pt x="151" y="727"/>
                  </a:lnTo>
                  <a:lnTo>
                    <a:pt x="645" y="727"/>
                  </a:lnTo>
                  <a:lnTo>
                    <a:pt x="645" y="862"/>
                  </a:lnTo>
                  <a:lnTo>
                    <a:pt x="0" y="86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2" name="Freeform 35"/>
            <p:cNvSpPr>
              <a:spLocks noEditPoints="1"/>
            </p:cNvSpPr>
            <p:nvPr userDrawn="1"/>
          </p:nvSpPr>
          <p:spPr bwMode="auto">
            <a:xfrm>
              <a:off x="4545013" y="3870325"/>
              <a:ext cx="1069975" cy="1450975"/>
            </a:xfrm>
            <a:custGeom>
              <a:avLst/>
              <a:gdLst>
                <a:gd name="T0" fmla="*/ 0 w 285"/>
                <a:gd name="T1" fmla="*/ 244 h 387"/>
                <a:gd name="T2" fmla="*/ 0 w 285"/>
                <a:gd name="T3" fmla="*/ 243 h 387"/>
                <a:gd name="T4" fmla="*/ 128 w 285"/>
                <a:gd name="T5" fmla="*/ 100 h 387"/>
                <a:gd name="T6" fmla="*/ 222 w 285"/>
                <a:gd name="T7" fmla="*/ 149 h 387"/>
                <a:gd name="T8" fmla="*/ 222 w 285"/>
                <a:gd name="T9" fmla="*/ 0 h 387"/>
                <a:gd name="T10" fmla="*/ 285 w 285"/>
                <a:gd name="T11" fmla="*/ 0 h 387"/>
                <a:gd name="T12" fmla="*/ 285 w 285"/>
                <a:gd name="T13" fmla="*/ 381 h 387"/>
                <a:gd name="T14" fmla="*/ 222 w 285"/>
                <a:gd name="T15" fmla="*/ 381 h 387"/>
                <a:gd name="T16" fmla="*/ 222 w 285"/>
                <a:gd name="T17" fmla="*/ 335 h 387"/>
                <a:gd name="T18" fmla="*/ 128 w 285"/>
                <a:gd name="T19" fmla="*/ 387 h 387"/>
                <a:gd name="T20" fmla="*/ 0 w 285"/>
                <a:gd name="T21" fmla="*/ 244 h 387"/>
                <a:gd name="T22" fmla="*/ 223 w 285"/>
                <a:gd name="T23" fmla="*/ 244 h 387"/>
                <a:gd name="T24" fmla="*/ 223 w 285"/>
                <a:gd name="T25" fmla="*/ 243 h 387"/>
                <a:gd name="T26" fmla="*/ 143 w 285"/>
                <a:gd name="T27" fmla="*/ 155 h 387"/>
                <a:gd name="T28" fmla="*/ 64 w 285"/>
                <a:gd name="T29" fmla="*/ 243 h 387"/>
                <a:gd name="T30" fmla="*/ 64 w 285"/>
                <a:gd name="T31" fmla="*/ 244 h 387"/>
                <a:gd name="T32" fmla="*/ 143 w 285"/>
                <a:gd name="T33" fmla="*/ 332 h 387"/>
                <a:gd name="T34" fmla="*/ 223 w 285"/>
                <a:gd name="T35" fmla="*/ 24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387">
                  <a:moveTo>
                    <a:pt x="0" y="244"/>
                  </a:moveTo>
                  <a:cubicBezTo>
                    <a:pt x="0" y="243"/>
                    <a:pt x="0" y="243"/>
                    <a:pt x="0" y="243"/>
                  </a:cubicBezTo>
                  <a:cubicBezTo>
                    <a:pt x="0" y="152"/>
                    <a:pt x="62" y="100"/>
                    <a:pt x="128" y="100"/>
                  </a:cubicBezTo>
                  <a:cubicBezTo>
                    <a:pt x="173" y="100"/>
                    <a:pt x="202" y="122"/>
                    <a:pt x="222" y="149"/>
                  </a:cubicBezTo>
                  <a:cubicBezTo>
                    <a:pt x="222" y="0"/>
                    <a:pt x="222" y="0"/>
                    <a:pt x="222" y="0"/>
                  </a:cubicBezTo>
                  <a:cubicBezTo>
                    <a:pt x="285" y="0"/>
                    <a:pt x="285" y="0"/>
                    <a:pt x="285" y="0"/>
                  </a:cubicBezTo>
                  <a:cubicBezTo>
                    <a:pt x="285" y="381"/>
                    <a:pt x="285" y="381"/>
                    <a:pt x="285" y="381"/>
                  </a:cubicBezTo>
                  <a:cubicBezTo>
                    <a:pt x="222" y="381"/>
                    <a:pt x="222" y="381"/>
                    <a:pt x="222" y="381"/>
                  </a:cubicBezTo>
                  <a:cubicBezTo>
                    <a:pt x="222" y="335"/>
                    <a:pt x="222" y="335"/>
                    <a:pt x="222" y="335"/>
                  </a:cubicBezTo>
                  <a:cubicBezTo>
                    <a:pt x="202" y="364"/>
                    <a:pt x="173" y="387"/>
                    <a:pt x="128" y="387"/>
                  </a:cubicBezTo>
                  <a:cubicBezTo>
                    <a:pt x="63" y="387"/>
                    <a:pt x="0" y="335"/>
                    <a:pt x="0" y="244"/>
                  </a:cubicBezTo>
                  <a:close/>
                  <a:moveTo>
                    <a:pt x="223" y="244"/>
                  </a:moveTo>
                  <a:cubicBezTo>
                    <a:pt x="223" y="243"/>
                    <a:pt x="223" y="243"/>
                    <a:pt x="223" y="243"/>
                  </a:cubicBezTo>
                  <a:cubicBezTo>
                    <a:pt x="223" y="190"/>
                    <a:pt x="185" y="155"/>
                    <a:pt x="143" y="155"/>
                  </a:cubicBezTo>
                  <a:cubicBezTo>
                    <a:pt x="100" y="155"/>
                    <a:pt x="64" y="188"/>
                    <a:pt x="64" y="243"/>
                  </a:cubicBezTo>
                  <a:cubicBezTo>
                    <a:pt x="64" y="244"/>
                    <a:pt x="64" y="244"/>
                    <a:pt x="64" y="244"/>
                  </a:cubicBezTo>
                  <a:cubicBezTo>
                    <a:pt x="64" y="297"/>
                    <a:pt x="100" y="332"/>
                    <a:pt x="143" y="332"/>
                  </a:cubicBezTo>
                  <a:cubicBezTo>
                    <a:pt x="185" y="332"/>
                    <a:pt x="223" y="297"/>
                    <a:pt x="223" y="2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3" name="Freeform 36"/>
            <p:cNvSpPr>
              <a:spLocks/>
            </p:cNvSpPr>
            <p:nvPr userDrawn="1"/>
          </p:nvSpPr>
          <p:spPr bwMode="auto">
            <a:xfrm>
              <a:off x="5813425" y="4267200"/>
              <a:ext cx="925513" cy="1054100"/>
            </a:xfrm>
            <a:custGeom>
              <a:avLst/>
              <a:gdLst>
                <a:gd name="T0" fmla="*/ 0 w 247"/>
                <a:gd name="T1" fmla="*/ 175 h 281"/>
                <a:gd name="T2" fmla="*/ 0 w 247"/>
                <a:gd name="T3" fmla="*/ 0 h 281"/>
                <a:gd name="T4" fmla="*/ 63 w 247"/>
                <a:gd name="T5" fmla="*/ 0 h 281"/>
                <a:gd name="T6" fmla="*/ 63 w 247"/>
                <a:gd name="T7" fmla="*/ 156 h 281"/>
                <a:gd name="T8" fmla="*/ 122 w 247"/>
                <a:gd name="T9" fmla="*/ 223 h 281"/>
                <a:gd name="T10" fmla="*/ 184 w 247"/>
                <a:gd name="T11" fmla="*/ 155 h 281"/>
                <a:gd name="T12" fmla="*/ 184 w 247"/>
                <a:gd name="T13" fmla="*/ 0 h 281"/>
                <a:gd name="T14" fmla="*/ 247 w 247"/>
                <a:gd name="T15" fmla="*/ 0 h 281"/>
                <a:gd name="T16" fmla="*/ 247 w 247"/>
                <a:gd name="T17" fmla="*/ 275 h 281"/>
                <a:gd name="T18" fmla="*/ 184 w 247"/>
                <a:gd name="T19" fmla="*/ 275 h 281"/>
                <a:gd name="T20" fmla="*/ 184 w 247"/>
                <a:gd name="T21" fmla="*/ 232 h 281"/>
                <a:gd name="T22" fmla="*/ 98 w 247"/>
                <a:gd name="T23" fmla="*/ 281 h 281"/>
                <a:gd name="T24" fmla="*/ 0 w 247"/>
                <a:gd name="T25" fmla="*/ 175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81">
                  <a:moveTo>
                    <a:pt x="0" y="175"/>
                  </a:moveTo>
                  <a:cubicBezTo>
                    <a:pt x="0" y="0"/>
                    <a:pt x="0" y="0"/>
                    <a:pt x="0" y="0"/>
                  </a:cubicBezTo>
                  <a:cubicBezTo>
                    <a:pt x="63" y="0"/>
                    <a:pt x="63" y="0"/>
                    <a:pt x="63" y="0"/>
                  </a:cubicBezTo>
                  <a:cubicBezTo>
                    <a:pt x="63" y="156"/>
                    <a:pt x="63" y="156"/>
                    <a:pt x="63" y="156"/>
                  </a:cubicBezTo>
                  <a:cubicBezTo>
                    <a:pt x="63" y="199"/>
                    <a:pt x="84" y="223"/>
                    <a:pt x="122" y="223"/>
                  </a:cubicBezTo>
                  <a:cubicBezTo>
                    <a:pt x="158" y="223"/>
                    <a:pt x="184" y="198"/>
                    <a:pt x="184" y="155"/>
                  </a:cubicBezTo>
                  <a:cubicBezTo>
                    <a:pt x="184" y="0"/>
                    <a:pt x="184" y="0"/>
                    <a:pt x="184" y="0"/>
                  </a:cubicBezTo>
                  <a:cubicBezTo>
                    <a:pt x="247" y="0"/>
                    <a:pt x="247" y="0"/>
                    <a:pt x="247" y="0"/>
                  </a:cubicBezTo>
                  <a:cubicBezTo>
                    <a:pt x="247" y="275"/>
                    <a:pt x="247" y="275"/>
                    <a:pt x="247" y="275"/>
                  </a:cubicBezTo>
                  <a:cubicBezTo>
                    <a:pt x="184" y="275"/>
                    <a:pt x="184" y="275"/>
                    <a:pt x="184" y="275"/>
                  </a:cubicBezTo>
                  <a:cubicBezTo>
                    <a:pt x="184" y="232"/>
                    <a:pt x="184" y="232"/>
                    <a:pt x="184" y="232"/>
                  </a:cubicBezTo>
                  <a:cubicBezTo>
                    <a:pt x="166" y="258"/>
                    <a:pt x="140" y="281"/>
                    <a:pt x="98" y="281"/>
                  </a:cubicBezTo>
                  <a:cubicBezTo>
                    <a:pt x="36" y="281"/>
                    <a:pt x="0" y="239"/>
                    <a:pt x="0" y="1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4" name="Freeform 37"/>
            <p:cNvSpPr>
              <a:spLocks/>
            </p:cNvSpPr>
            <p:nvPr userDrawn="1"/>
          </p:nvSpPr>
          <p:spPr bwMode="auto">
            <a:xfrm>
              <a:off x="6889750" y="4244975"/>
              <a:ext cx="955675" cy="1076325"/>
            </a:xfrm>
            <a:custGeom>
              <a:avLst/>
              <a:gdLst>
                <a:gd name="T0" fmla="*/ 0 w 255"/>
                <a:gd name="T1" fmla="*/ 145 h 287"/>
                <a:gd name="T2" fmla="*/ 0 w 255"/>
                <a:gd name="T3" fmla="*/ 144 h 287"/>
                <a:gd name="T4" fmla="*/ 144 w 255"/>
                <a:gd name="T5" fmla="*/ 0 h 287"/>
                <a:gd name="T6" fmla="*/ 254 w 255"/>
                <a:gd name="T7" fmla="*/ 47 h 287"/>
                <a:gd name="T8" fmla="*/ 214 w 255"/>
                <a:gd name="T9" fmla="*/ 90 h 287"/>
                <a:gd name="T10" fmla="*/ 143 w 255"/>
                <a:gd name="T11" fmla="*/ 55 h 287"/>
                <a:gd name="T12" fmla="*/ 64 w 255"/>
                <a:gd name="T13" fmla="*/ 143 h 287"/>
                <a:gd name="T14" fmla="*/ 64 w 255"/>
                <a:gd name="T15" fmla="*/ 144 h 287"/>
                <a:gd name="T16" fmla="*/ 146 w 255"/>
                <a:gd name="T17" fmla="*/ 232 h 287"/>
                <a:gd name="T18" fmla="*/ 217 w 255"/>
                <a:gd name="T19" fmla="*/ 198 h 287"/>
                <a:gd name="T20" fmla="*/ 255 w 255"/>
                <a:gd name="T21" fmla="*/ 236 h 287"/>
                <a:gd name="T22" fmla="*/ 143 w 255"/>
                <a:gd name="T23" fmla="*/ 287 h 287"/>
                <a:gd name="T24" fmla="*/ 0 w 255"/>
                <a:gd name="T25" fmla="*/ 14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5" h="287">
                  <a:moveTo>
                    <a:pt x="0" y="145"/>
                  </a:moveTo>
                  <a:cubicBezTo>
                    <a:pt x="0" y="144"/>
                    <a:pt x="0" y="144"/>
                    <a:pt x="0" y="144"/>
                  </a:cubicBezTo>
                  <a:cubicBezTo>
                    <a:pt x="0" y="66"/>
                    <a:pt x="61" y="0"/>
                    <a:pt x="144" y="0"/>
                  </a:cubicBezTo>
                  <a:cubicBezTo>
                    <a:pt x="195" y="0"/>
                    <a:pt x="228" y="19"/>
                    <a:pt x="254" y="47"/>
                  </a:cubicBezTo>
                  <a:cubicBezTo>
                    <a:pt x="214" y="90"/>
                    <a:pt x="214" y="90"/>
                    <a:pt x="214" y="90"/>
                  </a:cubicBezTo>
                  <a:cubicBezTo>
                    <a:pt x="195" y="69"/>
                    <a:pt x="175" y="55"/>
                    <a:pt x="143" y="55"/>
                  </a:cubicBezTo>
                  <a:cubicBezTo>
                    <a:pt x="97" y="55"/>
                    <a:pt x="64" y="95"/>
                    <a:pt x="64" y="143"/>
                  </a:cubicBezTo>
                  <a:cubicBezTo>
                    <a:pt x="64" y="144"/>
                    <a:pt x="64" y="144"/>
                    <a:pt x="64" y="144"/>
                  </a:cubicBezTo>
                  <a:cubicBezTo>
                    <a:pt x="64" y="193"/>
                    <a:pt x="97" y="232"/>
                    <a:pt x="146" y="232"/>
                  </a:cubicBezTo>
                  <a:cubicBezTo>
                    <a:pt x="176" y="232"/>
                    <a:pt x="198" y="219"/>
                    <a:pt x="217" y="198"/>
                  </a:cubicBezTo>
                  <a:cubicBezTo>
                    <a:pt x="255" y="236"/>
                    <a:pt x="255" y="236"/>
                    <a:pt x="255" y="236"/>
                  </a:cubicBezTo>
                  <a:cubicBezTo>
                    <a:pt x="228" y="266"/>
                    <a:pt x="197" y="287"/>
                    <a:pt x="143" y="287"/>
                  </a:cubicBezTo>
                  <a:cubicBezTo>
                    <a:pt x="61" y="287"/>
                    <a:pt x="0" y="223"/>
                    <a:pt x="0" y="1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5" name="Freeform 38"/>
            <p:cNvSpPr>
              <a:spLocks noEditPoints="1"/>
            </p:cNvSpPr>
            <p:nvPr userDrawn="1"/>
          </p:nvSpPr>
          <p:spPr bwMode="auto">
            <a:xfrm>
              <a:off x="7908925" y="4252913"/>
              <a:ext cx="930275" cy="1068388"/>
            </a:xfrm>
            <a:custGeom>
              <a:avLst/>
              <a:gdLst>
                <a:gd name="T0" fmla="*/ 0 w 248"/>
                <a:gd name="T1" fmla="*/ 200 h 285"/>
                <a:gd name="T2" fmla="*/ 0 w 248"/>
                <a:gd name="T3" fmla="*/ 199 h 285"/>
                <a:gd name="T4" fmla="*/ 113 w 248"/>
                <a:gd name="T5" fmla="*/ 110 h 285"/>
                <a:gd name="T6" fmla="*/ 187 w 248"/>
                <a:gd name="T7" fmla="*/ 122 h 285"/>
                <a:gd name="T8" fmla="*/ 187 w 248"/>
                <a:gd name="T9" fmla="*/ 115 h 285"/>
                <a:gd name="T10" fmla="*/ 119 w 248"/>
                <a:gd name="T11" fmla="*/ 55 h 285"/>
                <a:gd name="T12" fmla="*/ 40 w 248"/>
                <a:gd name="T13" fmla="*/ 72 h 285"/>
                <a:gd name="T14" fmla="*/ 24 w 248"/>
                <a:gd name="T15" fmla="*/ 23 h 285"/>
                <a:gd name="T16" fmla="*/ 127 w 248"/>
                <a:gd name="T17" fmla="*/ 0 h 285"/>
                <a:gd name="T18" fmla="*/ 219 w 248"/>
                <a:gd name="T19" fmla="*/ 31 h 285"/>
                <a:gd name="T20" fmla="*/ 248 w 248"/>
                <a:gd name="T21" fmla="*/ 116 h 285"/>
                <a:gd name="T22" fmla="*/ 248 w 248"/>
                <a:gd name="T23" fmla="*/ 279 h 285"/>
                <a:gd name="T24" fmla="*/ 187 w 248"/>
                <a:gd name="T25" fmla="*/ 279 h 285"/>
                <a:gd name="T26" fmla="*/ 187 w 248"/>
                <a:gd name="T27" fmla="*/ 245 h 285"/>
                <a:gd name="T28" fmla="*/ 97 w 248"/>
                <a:gd name="T29" fmla="*/ 285 h 285"/>
                <a:gd name="T30" fmla="*/ 0 w 248"/>
                <a:gd name="T31" fmla="*/ 200 h 285"/>
                <a:gd name="T32" fmla="*/ 188 w 248"/>
                <a:gd name="T33" fmla="*/ 180 h 285"/>
                <a:gd name="T34" fmla="*/ 188 w 248"/>
                <a:gd name="T35" fmla="*/ 161 h 285"/>
                <a:gd name="T36" fmla="*/ 126 w 248"/>
                <a:gd name="T37" fmla="*/ 150 h 285"/>
                <a:gd name="T38" fmla="*/ 61 w 248"/>
                <a:gd name="T39" fmla="*/ 196 h 285"/>
                <a:gd name="T40" fmla="*/ 61 w 248"/>
                <a:gd name="T41" fmla="*/ 197 h 285"/>
                <a:gd name="T42" fmla="*/ 115 w 248"/>
                <a:gd name="T43" fmla="*/ 239 h 285"/>
                <a:gd name="T44" fmla="*/ 188 w 248"/>
                <a:gd name="T45" fmla="*/ 1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8" h="285">
                  <a:moveTo>
                    <a:pt x="0" y="200"/>
                  </a:moveTo>
                  <a:cubicBezTo>
                    <a:pt x="0" y="199"/>
                    <a:pt x="0" y="199"/>
                    <a:pt x="0" y="199"/>
                  </a:cubicBezTo>
                  <a:cubicBezTo>
                    <a:pt x="0" y="139"/>
                    <a:pt x="46" y="110"/>
                    <a:pt x="113" y="110"/>
                  </a:cubicBezTo>
                  <a:cubicBezTo>
                    <a:pt x="144" y="110"/>
                    <a:pt x="166" y="115"/>
                    <a:pt x="187" y="122"/>
                  </a:cubicBezTo>
                  <a:cubicBezTo>
                    <a:pt x="187" y="115"/>
                    <a:pt x="187" y="115"/>
                    <a:pt x="187" y="115"/>
                  </a:cubicBezTo>
                  <a:cubicBezTo>
                    <a:pt x="187" y="76"/>
                    <a:pt x="163" y="55"/>
                    <a:pt x="119" y="55"/>
                  </a:cubicBezTo>
                  <a:cubicBezTo>
                    <a:pt x="88" y="55"/>
                    <a:pt x="65" y="62"/>
                    <a:pt x="40" y="72"/>
                  </a:cubicBezTo>
                  <a:cubicBezTo>
                    <a:pt x="24" y="23"/>
                    <a:pt x="24" y="23"/>
                    <a:pt x="24" y="23"/>
                  </a:cubicBezTo>
                  <a:cubicBezTo>
                    <a:pt x="54" y="9"/>
                    <a:pt x="84" y="0"/>
                    <a:pt x="127" y="0"/>
                  </a:cubicBezTo>
                  <a:cubicBezTo>
                    <a:pt x="169" y="0"/>
                    <a:pt x="199" y="11"/>
                    <a:pt x="219" y="31"/>
                  </a:cubicBezTo>
                  <a:cubicBezTo>
                    <a:pt x="239" y="51"/>
                    <a:pt x="248" y="80"/>
                    <a:pt x="248" y="116"/>
                  </a:cubicBezTo>
                  <a:cubicBezTo>
                    <a:pt x="248" y="279"/>
                    <a:pt x="248" y="279"/>
                    <a:pt x="248" y="279"/>
                  </a:cubicBezTo>
                  <a:cubicBezTo>
                    <a:pt x="187" y="279"/>
                    <a:pt x="187" y="279"/>
                    <a:pt x="187" y="279"/>
                  </a:cubicBezTo>
                  <a:cubicBezTo>
                    <a:pt x="187" y="245"/>
                    <a:pt x="187" y="245"/>
                    <a:pt x="187" y="245"/>
                  </a:cubicBezTo>
                  <a:cubicBezTo>
                    <a:pt x="168" y="267"/>
                    <a:pt x="139" y="285"/>
                    <a:pt x="97" y="285"/>
                  </a:cubicBezTo>
                  <a:cubicBezTo>
                    <a:pt x="46" y="285"/>
                    <a:pt x="0" y="255"/>
                    <a:pt x="0" y="200"/>
                  </a:cubicBezTo>
                  <a:close/>
                  <a:moveTo>
                    <a:pt x="188" y="180"/>
                  </a:moveTo>
                  <a:cubicBezTo>
                    <a:pt x="188" y="161"/>
                    <a:pt x="188" y="161"/>
                    <a:pt x="188" y="161"/>
                  </a:cubicBezTo>
                  <a:cubicBezTo>
                    <a:pt x="172" y="155"/>
                    <a:pt x="151" y="150"/>
                    <a:pt x="126" y="150"/>
                  </a:cubicBezTo>
                  <a:cubicBezTo>
                    <a:pt x="85" y="150"/>
                    <a:pt x="61" y="167"/>
                    <a:pt x="61" y="196"/>
                  </a:cubicBezTo>
                  <a:cubicBezTo>
                    <a:pt x="61" y="197"/>
                    <a:pt x="61" y="197"/>
                    <a:pt x="61" y="197"/>
                  </a:cubicBezTo>
                  <a:cubicBezTo>
                    <a:pt x="61" y="224"/>
                    <a:pt x="85" y="239"/>
                    <a:pt x="115" y="239"/>
                  </a:cubicBezTo>
                  <a:cubicBezTo>
                    <a:pt x="157" y="239"/>
                    <a:pt x="188" y="215"/>
                    <a:pt x="188" y="1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6" name="Freeform 39"/>
            <p:cNvSpPr>
              <a:spLocks/>
            </p:cNvSpPr>
            <p:nvPr userDrawn="1"/>
          </p:nvSpPr>
          <p:spPr bwMode="auto">
            <a:xfrm>
              <a:off x="8943975" y="3983038"/>
              <a:ext cx="646113" cy="1335088"/>
            </a:xfrm>
            <a:custGeom>
              <a:avLst/>
              <a:gdLst>
                <a:gd name="T0" fmla="*/ 35 w 172"/>
                <a:gd name="T1" fmla="*/ 275 h 356"/>
                <a:gd name="T2" fmla="*/ 35 w 172"/>
                <a:gd name="T3" fmla="*/ 130 h 356"/>
                <a:gd name="T4" fmla="*/ 0 w 172"/>
                <a:gd name="T5" fmla="*/ 130 h 356"/>
                <a:gd name="T6" fmla="*/ 0 w 172"/>
                <a:gd name="T7" fmla="*/ 76 h 356"/>
                <a:gd name="T8" fmla="*/ 35 w 172"/>
                <a:gd name="T9" fmla="*/ 76 h 356"/>
                <a:gd name="T10" fmla="*/ 35 w 172"/>
                <a:gd name="T11" fmla="*/ 0 h 356"/>
                <a:gd name="T12" fmla="*/ 98 w 172"/>
                <a:gd name="T13" fmla="*/ 0 h 356"/>
                <a:gd name="T14" fmla="*/ 98 w 172"/>
                <a:gd name="T15" fmla="*/ 76 h 356"/>
                <a:gd name="T16" fmla="*/ 172 w 172"/>
                <a:gd name="T17" fmla="*/ 76 h 356"/>
                <a:gd name="T18" fmla="*/ 172 w 172"/>
                <a:gd name="T19" fmla="*/ 130 h 356"/>
                <a:gd name="T20" fmla="*/ 98 w 172"/>
                <a:gd name="T21" fmla="*/ 130 h 356"/>
                <a:gd name="T22" fmla="*/ 98 w 172"/>
                <a:gd name="T23" fmla="*/ 265 h 356"/>
                <a:gd name="T24" fmla="*/ 132 w 172"/>
                <a:gd name="T25" fmla="*/ 299 h 356"/>
                <a:gd name="T26" fmla="*/ 171 w 172"/>
                <a:gd name="T27" fmla="*/ 290 h 356"/>
                <a:gd name="T28" fmla="*/ 171 w 172"/>
                <a:gd name="T29" fmla="*/ 342 h 356"/>
                <a:gd name="T30" fmla="*/ 114 w 172"/>
                <a:gd name="T31" fmla="*/ 356 h 356"/>
                <a:gd name="T32" fmla="*/ 35 w 172"/>
                <a:gd name="T33" fmla="*/ 27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2" h="356">
                  <a:moveTo>
                    <a:pt x="35" y="275"/>
                  </a:moveTo>
                  <a:cubicBezTo>
                    <a:pt x="35" y="130"/>
                    <a:pt x="35" y="130"/>
                    <a:pt x="35" y="130"/>
                  </a:cubicBezTo>
                  <a:cubicBezTo>
                    <a:pt x="0" y="130"/>
                    <a:pt x="0" y="130"/>
                    <a:pt x="0" y="130"/>
                  </a:cubicBezTo>
                  <a:cubicBezTo>
                    <a:pt x="0" y="76"/>
                    <a:pt x="0" y="76"/>
                    <a:pt x="0" y="76"/>
                  </a:cubicBezTo>
                  <a:cubicBezTo>
                    <a:pt x="35" y="76"/>
                    <a:pt x="35" y="76"/>
                    <a:pt x="35" y="76"/>
                  </a:cubicBezTo>
                  <a:cubicBezTo>
                    <a:pt x="35" y="0"/>
                    <a:pt x="35" y="0"/>
                    <a:pt x="35" y="0"/>
                  </a:cubicBezTo>
                  <a:cubicBezTo>
                    <a:pt x="98" y="0"/>
                    <a:pt x="98" y="0"/>
                    <a:pt x="98" y="0"/>
                  </a:cubicBezTo>
                  <a:cubicBezTo>
                    <a:pt x="98" y="76"/>
                    <a:pt x="98" y="76"/>
                    <a:pt x="98" y="76"/>
                  </a:cubicBezTo>
                  <a:cubicBezTo>
                    <a:pt x="172" y="76"/>
                    <a:pt x="172" y="76"/>
                    <a:pt x="172" y="76"/>
                  </a:cubicBezTo>
                  <a:cubicBezTo>
                    <a:pt x="172" y="130"/>
                    <a:pt x="172" y="130"/>
                    <a:pt x="172" y="130"/>
                  </a:cubicBezTo>
                  <a:cubicBezTo>
                    <a:pt x="98" y="130"/>
                    <a:pt x="98" y="130"/>
                    <a:pt x="98" y="130"/>
                  </a:cubicBezTo>
                  <a:cubicBezTo>
                    <a:pt x="98" y="265"/>
                    <a:pt x="98" y="265"/>
                    <a:pt x="98" y="265"/>
                  </a:cubicBezTo>
                  <a:cubicBezTo>
                    <a:pt x="98" y="290"/>
                    <a:pt x="110" y="299"/>
                    <a:pt x="132" y="299"/>
                  </a:cubicBezTo>
                  <a:cubicBezTo>
                    <a:pt x="146" y="299"/>
                    <a:pt x="158" y="296"/>
                    <a:pt x="171" y="290"/>
                  </a:cubicBezTo>
                  <a:cubicBezTo>
                    <a:pt x="171" y="342"/>
                    <a:pt x="171" y="342"/>
                    <a:pt x="171" y="342"/>
                  </a:cubicBezTo>
                  <a:cubicBezTo>
                    <a:pt x="155" y="351"/>
                    <a:pt x="138" y="356"/>
                    <a:pt x="114" y="356"/>
                  </a:cubicBezTo>
                  <a:cubicBezTo>
                    <a:pt x="68" y="356"/>
                    <a:pt x="35" y="335"/>
                    <a:pt x="35" y="2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7" name="Freeform 40"/>
            <p:cNvSpPr>
              <a:spLocks noEditPoints="1"/>
            </p:cNvSpPr>
            <p:nvPr userDrawn="1"/>
          </p:nvSpPr>
          <p:spPr bwMode="auto">
            <a:xfrm>
              <a:off x="9747250" y="3884613"/>
              <a:ext cx="255588" cy="1414463"/>
            </a:xfrm>
            <a:custGeom>
              <a:avLst/>
              <a:gdLst>
                <a:gd name="T0" fmla="*/ 0 w 161"/>
                <a:gd name="T1" fmla="*/ 0 h 891"/>
                <a:gd name="T2" fmla="*/ 161 w 161"/>
                <a:gd name="T3" fmla="*/ 0 h 891"/>
                <a:gd name="T4" fmla="*/ 161 w 161"/>
                <a:gd name="T5" fmla="*/ 142 h 891"/>
                <a:gd name="T6" fmla="*/ 0 w 161"/>
                <a:gd name="T7" fmla="*/ 142 h 891"/>
                <a:gd name="T8" fmla="*/ 0 w 161"/>
                <a:gd name="T9" fmla="*/ 0 h 891"/>
                <a:gd name="T10" fmla="*/ 5 w 161"/>
                <a:gd name="T11" fmla="*/ 241 h 891"/>
                <a:gd name="T12" fmla="*/ 154 w 161"/>
                <a:gd name="T13" fmla="*/ 241 h 891"/>
                <a:gd name="T14" fmla="*/ 154 w 161"/>
                <a:gd name="T15" fmla="*/ 891 h 891"/>
                <a:gd name="T16" fmla="*/ 5 w 161"/>
                <a:gd name="T17" fmla="*/ 891 h 891"/>
                <a:gd name="T18" fmla="*/ 5 w 161"/>
                <a:gd name="T19" fmla="*/ 24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1" h="891">
                  <a:moveTo>
                    <a:pt x="0" y="0"/>
                  </a:moveTo>
                  <a:lnTo>
                    <a:pt x="161" y="0"/>
                  </a:lnTo>
                  <a:lnTo>
                    <a:pt x="161" y="142"/>
                  </a:lnTo>
                  <a:lnTo>
                    <a:pt x="0" y="142"/>
                  </a:lnTo>
                  <a:lnTo>
                    <a:pt x="0" y="0"/>
                  </a:lnTo>
                  <a:close/>
                  <a:moveTo>
                    <a:pt x="5" y="241"/>
                  </a:moveTo>
                  <a:lnTo>
                    <a:pt x="154" y="241"/>
                  </a:lnTo>
                  <a:lnTo>
                    <a:pt x="154" y="891"/>
                  </a:lnTo>
                  <a:lnTo>
                    <a:pt x="5" y="891"/>
                  </a:lnTo>
                  <a:lnTo>
                    <a:pt x="5" y="2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8" name="Freeform 41"/>
            <p:cNvSpPr>
              <a:spLocks noEditPoints="1"/>
            </p:cNvSpPr>
            <p:nvPr userDrawn="1"/>
          </p:nvSpPr>
          <p:spPr bwMode="auto">
            <a:xfrm>
              <a:off x="10155238" y="4244975"/>
              <a:ext cx="1103313" cy="1076325"/>
            </a:xfrm>
            <a:custGeom>
              <a:avLst/>
              <a:gdLst>
                <a:gd name="T0" fmla="*/ 0 w 294"/>
                <a:gd name="T1" fmla="*/ 145 h 287"/>
                <a:gd name="T2" fmla="*/ 0 w 294"/>
                <a:gd name="T3" fmla="*/ 144 h 287"/>
                <a:gd name="T4" fmla="*/ 147 w 294"/>
                <a:gd name="T5" fmla="*/ 0 h 287"/>
                <a:gd name="T6" fmla="*/ 294 w 294"/>
                <a:gd name="T7" fmla="*/ 143 h 287"/>
                <a:gd name="T8" fmla="*/ 294 w 294"/>
                <a:gd name="T9" fmla="*/ 144 h 287"/>
                <a:gd name="T10" fmla="*/ 146 w 294"/>
                <a:gd name="T11" fmla="*/ 287 h 287"/>
                <a:gd name="T12" fmla="*/ 0 w 294"/>
                <a:gd name="T13" fmla="*/ 145 h 287"/>
                <a:gd name="T14" fmla="*/ 231 w 294"/>
                <a:gd name="T15" fmla="*/ 145 h 287"/>
                <a:gd name="T16" fmla="*/ 231 w 294"/>
                <a:gd name="T17" fmla="*/ 144 h 287"/>
                <a:gd name="T18" fmla="*/ 146 w 294"/>
                <a:gd name="T19" fmla="*/ 55 h 287"/>
                <a:gd name="T20" fmla="*/ 63 w 294"/>
                <a:gd name="T21" fmla="*/ 143 h 287"/>
                <a:gd name="T22" fmla="*/ 63 w 294"/>
                <a:gd name="T23" fmla="*/ 144 h 287"/>
                <a:gd name="T24" fmla="*/ 147 w 294"/>
                <a:gd name="T25" fmla="*/ 232 h 287"/>
                <a:gd name="T26" fmla="*/ 231 w 294"/>
                <a:gd name="T27" fmla="*/ 14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4" h="287">
                  <a:moveTo>
                    <a:pt x="0" y="145"/>
                  </a:moveTo>
                  <a:cubicBezTo>
                    <a:pt x="0" y="144"/>
                    <a:pt x="0" y="144"/>
                    <a:pt x="0" y="144"/>
                  </a:cubicBezTo>
                  <a:cubicBezTo>
                    <a:pt x="0" y="65"/>
                    <a:pt x="63" y="0"/>
                    <a:pt x="147" y="0"/>
                  </a:cubicBezTo>
                  <a:cubicBezTo>
                    <a:pt x="232" y="0"/>
                    <a:pt x="294" y="64"/>
                    <a:pt x="294" y="143"/>
                  </a:cubicBezTo>
                  <a:cubicBezTo>
                    <a:pt x="294" y="144"/>
                    <a:pt x="294" y="144"/>
                    <a:pt x="294" y="144"/>
                  </a:cubicBezTo>
                  <a:cubicBezTo>
                    <a:pt x="294" y="222"/>
                    <a:pt x="231" y="287"/>
                    <a:pt x="146" y="287"/>
                  </a:cubicBezTo>
                  <a:cubicBezTo>
                    <a:pt x="62" y="287"/>
                    <a:pt x="0" y="223"/>
                    <a:pt x="0" y="145"/>
                  </a:cubicBezTo>
                  <a:close/>
                  <a:moveTo>
                    <a:pt x="231" y="145"/>
                  </a:moveTo>
                  <a:cubicBezTo>
                    <a:pt x="231" y="144"/>
                    <a:pt x="231" y="144"/>
                    <a:pt x="231" y="144"/>
                  </a:cubicBezTo>
                  <a:cubicBezTo>
                    <a:pt x="231" y="95"/>
                    <a:pt x="196" y="55"/>
                    <a:pt x="146" y="55"/>
                  </a:cubicBezTo>
                  <a:cubicBezTo>
                    <a:pt x="96" y="55"/>
                    <a:pt x="63" y="95"/>
                    <a:pt x="63" y="143"/>
                  </a:cubicBezTo>
                  <a:cubicBezTo>
                    <a:pt x="63" y="144"/>
                    <a:pt x="63" y="144"/>
                    <a:pt x="63" y="144"/>
                  </a:cubicBezTo>
                  <a:cubicBezTo>
                    <a:pt x="63" y="192"/>
                    <a:pt x="98" y="232"/>
                    <a:pt x="147" y="232"/>
                  </a:cubicBezTo>
                  <a:cubicBezTo>
                    <a:pt x="198" y="232"/>
                    <a:pt x="231" y="192"/>
                    <a:pt x="231" y="1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9" name="Freeform 42"/>
            <p:cNvSpPr>
              <a:spLocks/>
            </p:cNvSpPr>
            <p:nvPr userDrawn="1"/>
          </p:nvSpPr>
          <p:spPr bwMode="auto">
            <a:xfrm>
              <a:off x="11407775" y="4244975"/>
              <a:ext cx="930275" cy="1054100"/>
            </a:xfrm>
            <a:custGeom>
              <a:avLst/>
              <a:gdLst>
                <a:gd name="T0" fmla="*/ 0 w 248"/>
                <a:gd name="T1" fmla="*/ 6 h 281"/>
                <a:gd name="T2" fmla="*/ 64 w 248"/>
                <a:gd name="T3" fmla="*/ 6 h 281"/>
                <a:gd name="T4" fmla="*/ 64 w 248"/>
                <a:gd name="T5" fmla="*/ 48 h 281"/>
                <a:gd name="T6" fmla="*/ 150 w 248"/>
                <a:gd name="T7" fmla="*/ 0 h 281"/>
                <a:gd name="T8" fmla="*/ 248 w 248"/>
                <a:gd name="T9" fmla="*/ 105 h 281"/>
                <a:gd name="T10" fmla="*/ 248 w 248"/>
                <a:gd name="T11" fmla="*/ 281 h 281"/>
                <a:gd name="T12" fmla="*/ 184 w 248"/>
                <a:gd name="T13" fmla="*/ 281 h 281"/>
                <a:gd name="T14" fmla="*/ 184 w 248"/>
                <a:gd name="T15" fmla="*/ 125 h 281"/>
                <a:gd name="T16" fmla="*/ 126 w 248"/>
                <a:gd name="T17" fmla="*/ 57 h 281"/>
                <a:gd name="T18" fmla="*/ 64 w 248"/>
                <a:gd name="T19" fmla="*/ 126 h 281"/>
                <a:gd name="T20" fmla="*/ 64 w 248"/>
                <a:gd name="T21" fmla="*/ 281 h 281"/>
                <a:gd name="T22" fmla="*/ 0 w 248"/>
                <a:gd name="T23" fmla="*/ 281 h 281"/>
                <a:gd name="T24" fmla="*/ 0 w 248"/>
                <a:gd name="T25" fmla="*/ 6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8" h="281">
                  <a:moveTo>
                    <a:pt x="0" y="6"/>
                  </a:moveTo>
                  <a:cubicBezTo>
                    <a:pt x="64" y="6"/>
                    <a:pt x="64" y="6"/>
                    <a:pt x="64" y="6"/>
                  </a:cubicBezTo>
                  <a:cubicBezTo>
                    <a:pt x="64" y="48"/>
                    <a:pt x="64" y="48"/>
                    <a:pt x="64" y="48"/>
                  </a:cubicBezTo>
                  <a:cubicBezTo>
                    <a:pt x="81" y="22"/>
                    <a:pt x="107" y="0"/>
                    <a:pt x="150" y="0"/>
                  </a:cubicBezTo>
                  <a:cubicBezTo>
                    <a:pt x="212" y="0"/>
                    <a:pt x="248" y="42"/>
                    <a:pt x="248" y="105"/>
                  </a:cubicBezTo>
                  <a:cubicBezTo>
                    <a:pt x="248" y="281"/>
                    <a:pt x="248" y="281"/>
                    <a:pt x="248" y="281"/>
                  </a:cubicBezTo>
                  <a:cubicBezTo>
                    <a:pt x="184" y="281"/>
                    <a:pt x="184" y="281"/>
                    <a:pt x="184" y="281"/>
                  </a:cubicBezTo>
                  <a:cubicBezTo>
                    <a:pt x="184" y="125"/>
                    <a:pt x="184" y="125"/>
                    <a:pt x="184" y="125"/>
                  </a:cubicBezTo>
                  <a:cubicBezTo>
                    <a:pt x="184" y="82"/>
                    <a:pt x="163" y="57"/>
                    <a:pt x="126" y="57"/>
                  </a:cubicBezTo>
                  <a:cubicBezTo>
                    <a:pt x="89" y="57"/>
                    <a:pt x="64" y="83"/>
                    <a:pt x="64" y="126"/>
                  </a:cubicBezTo>
                  <a:cubicBezTo>
                    <a:pt x="64" y="281"/>
                    <a:pt x="64" y="281"/>
                    <a:pt x="64" y="281"/>
                  </a:cubicBezTo>
                  <a:cubicBezTo>
                    <a:pt x="0" y="281"/>
                    <a:pt x="0" y="281"/>
                    <a:pt x="0" y="281"/>
                  </a:cubicBez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grpSp>
      <p:cxnSp>
        <p:nvCxnSpPr>
          <p:cNvPr id="1045" name="Straight Connector 1044"/>
          <p:cNvCxnSpPr>
            <a:endCxn id="1047" idx="2"/>
          </p:cNvCxnSpPr>
          <p:nvPr userDrawn="1"/>
        </p:nvCxnSpPr>
        <p:spPr>
          <a:xfrm>
            <a:off x="395536" y="2813127"/>
            <a:ext cx="57606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47" name="Oval 1046"/>
          <p:cNvSpPr/>
          <p:nvPr userDrawn="1"/>
        </p:nvSpPr>
        <p:spPr>
          <a:xfrm>
            <a:off x="6156176" y="2381079"/>
            <a:ext cx="864096" cy="8640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9" name="Date Placeholder 38"/>
          <p:cNvSpPr>
            <a:spLocks noGrp="1"/>
          </p:cNvSpPr>
          <p:nvPr>
            <p:ph type="dt" sz="half" idx="10"/>
          </p:nvPr>
        </p:nvSpPr>
        <p:spPr/>
        <p:txBody>
          <a:bodyPr/>
          <a:lstStyle>
            <a:lvl1pPr>
              <a:defRPr>
                <a:solidFill>
                  <a:schemeClr val="bg1"/>
                </a:solidFill>
              </a:defRPr>
            </a:lvl1pPr>
          </a:lstStyle>
          <a:p>
            <a:fld id="{546E0129-E971-414F-9C50-133062B87FFC}" type="datetime4">
              <a:rPr lang="en-AU" smtClean="0"/>
              <a:t>September 22, 2016</a:t>
            </a:fld>
            <a:endParaRPr lang="en-AU" dirty="0"/>
          </a:p>
        </p:txBody>
      </p:sp>
      <p:sp>
        <p:nvSpPr>
          <p:cNvPr id="40" name="Footer Placeholder 39"/>
          <p:cNvSpPr>
            <a:spLocks noGrp="1"/>
          </p:cNvSpPr>
          <p:nvPr>
            <p:ph type="ftr" sz="quarter" idx="11"/>
          </p:nvPr>
        </p:nvSpPr>
        <p:spPr>
          <a:xfrm>
            <a:off x="395536" y="4749626"/>
            <a:ext cx="2736305" cy="273844"/>
          </a:xfrm>
        </p:spPr>
        <p:txBody>
          <a:bodyPr/>
          <a:lstStyle>
            <a:lvl1pPr>
              <a:defRPr>
                <a:solidFill>
                  <a:schemeClr val="bg1"/>
                </a:solidFill>
              </a:defRPr>
            </a:lvl1pPr>
          </a:lstStyle>
          <a:p>
            <a:r>
              <a:rPr lang="en-AU" dirty="0" smtClean="0"/>
              <a:t>© NSW Department of Education | </a:t>
            </a:r>
            <a:r>
              <a:rPr lang="en-US" dirty="0" smtClean="0"/>
              <a:t>Document title</a:t>
            </a:r>
            <a:endParaRPr lang="en-AU" dirty="0"/>
          </a:p>
        </p:txBody>
      </p:sp>
      <p:sp>
        <p:nvSpPr>
          <p:cNvPr id="41" name="Slide Number Placeholder 40"/>
          <p:cNvSpPr>
            <a:spLocks noGrp="1"/>
          </p:cNvSpPr>
          <p:nvPr>
            <p:ph type="sldNum" sz="quarter" idx="12"/>
          </p:nvPr>
        </p:nvSpPr>
        <p:spPr/>
        <p:txBody>
          <a:bodyPr/>
          <a:lstStyle>
            <a:lvl1pPr>
              <a:defRPr>
                <a:solidFill>
                  <a:schemeClr val="bg1"/>
                </a:solidFill>
              </a:defRPr>
            </a:lvl1pPr>
          </a:lstStyle>
          <a:p>
            <a:r>
              <a:rPr lang="en-AU" dirty="0" smtClean="0"/>
              <a:t>Page </a:t>
            </a:r>
            <a:fld id="{4A2A1DA9-8CAF-4BCA-B496-545B076AED2D}" type="slidenum">
              <a:rPr lang="en-AU" smtClean="0"/>
              <a:pPr/>
              <a:t>‹#›</a:t>
            </a:fld>
            <a:endParaRPr lang="en-AU" dirty="0"/>
          </a:p>
        </p:txBody>
      </p:sp>
      <p:grpSp>
        <p:nvGrpSpPr>
          <p:cNvPr id="49" name="Group 48"/>
          <p:cNvGrpSpPr/>
          <p:nvPr userDrawn="1"/>
        </p:nvGrpSpPr>
        <p:grpSpPr>
          <a:xfrm>
            <a:off x="6391855" y="2686542"/>
            <a:ext cx="392738" cy="253170"/>
            <a:chOff x="5503863" y="2646363"/>
            <a:chExt cx="576262" cy="371476"/>
          </a:xfrm>
          <a:solidFill>
            <a:schemeClr val="bg1"/>
          </a:solidFill>
        </p:grpSpPr>
        <p:sp>
          <p:nvSpPr>
            <p:cNvPr id="50"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51"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52"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90"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grpSp>
    </p:spTree>
    <p:extLst>
      <p:ext uri="{BB962C8B-B14F-4D97-AF65-F5344CB8AC3E}">
        <p14:creationId xmlns:p14="http://schemas.microsoft.com/office/powerpoint/2010/main" val="1659799875"/>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pic>
        <p:nvPicPr>
          <p:cNvPr id="94" name="Picture 44"/>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1264633"/>
            <a:ext cx="9144000" cy="3274422"/>
          </a:xfrm>
          <a:prstGeom prst="rect">
            <a:avLst/>
          </a:prstGeom>
          <a:noFill/>
          <a:extLst>
            <a:ext uri="{909E8E84-426E-40dd-AFC4-6F175D3DCCD1}">
              <a14:hiddenFill xmlns:a14="http://schemas.microsoft.com/office/drawing/2010/main">
                <a:solidFill>
                  <a:srgbClr val="FFFFFF"/>
                </a:solidFill>
              </a14:hiddenFill>
            </a:ext>
          </a:extLst>
        </p:spPr>
      </p:pic>
      <p:sp>
        <p:nvSpPr>
          <p:cNvPr id="91" name="Rectangle 90"/>
          <p:cNvSpPr/>
          <p:nvPr userDrawn="1"/>
        </p:nvSpPr>
        <p:spPr>
          <a:xfrm>
            <a:off x="0" y="1264632"/>
            <a:ext cx="7668344" cy="3274423"/>
          </a:xfrm>
          <a:prstGeom prst="rect">
            <a:avLst/>
          </a:prstGeom>
          <a:solidFill>
            <a:srgbClr val="425968">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92" name="Straight Connector 91"/>
          <p:cNvCxnSpPr>
            <a:endCxn id="93" idx="2"/>
          </p:cNvCxnSpPr>
          <p:nvPr userDrawn="1"/>
        </p:nvCxnSpPr>
        <p:spPr>
          <a:xfrm>
            <a:off x="395536" y="3133746"/>
            <a:ext cx="57606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3" name="Oval 92"/>
          <p:cNvSpPr/>
          <p:nvPr userDrawn="1"/>
        </p:nvSpPr>
        <p:spPr>
          <a:xfrm>
            <a:off x="6156176" y="2701698"/>
            <a:ext cx="864096" cy="8640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95" name="Group 94"/>
          <p:cNvGrpSpPr/>
          <p:nvPr userDrawn="1"/>
        </p:nvGrpSpPr>
        <p:grpSpPr>
          <a:xfrm>
            <a:off x="6391855" y="3007161"/>
            <a:ext cx="392738" cy="253170"/>
            <a:chOff x="5503863" y="2646363"/>
            <a:chExt cx="576262" cy="371476"/>
          </a:xfrm>
          <a:solidFill>
            <a:schemeClr val="bg1"/>
          </a:solidFill>
        </p:grpSpPr>
        <p:sp>
          <p:nvSpPr>
            <p:cNvPr id="96"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97"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98"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99"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grpSp>
      <p:sp>
        <p:nvSpPr>
          <p:cNvPr id="2" name="Title 1"/>
          <p:cNvSpPr>
            <a:spLocks noGrp="1"/>
          </p:cNvSpPr>
          <p:nvPr>
            <p:ph type="ctrTitle"/>
          </p:nvPr>
        </p:nvSpPr>
        <p:spPr>
          <a:xfrm>
            <a:off x="395536" y="1892654"/>
            <a:ext cx="5400600" cy="1224136"/>
          </a:xfrm>
        </p:spPr>
        <p:txBody>
          <a:bodyPr lIns="0" anchor="b"/>
          <a:lstStyle>
            <a:lvl1pPr>
              <a:defRPr sz="2800" cap="all" baseline="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5536" y="3315674"/>
            <a:ext cx="5400600" cy="881236"/>
          </a:xfrm>
          <a:solidFill>
            <a:srgbClr val="FFFFFF"/>
          </a:solidFill>
        </p:spPr>
        <p:txBody>
          <a:bodyPr lIns="90000" anchor="ctr">
            <a:normAutofit/>
          </a:bodyPr>
          <a:lstStyle>
            <a:lvl1pPr marL="0" indent="0" algn="l">
              <a:spcBef>
                <a:spcPts val="0"/>
              </a:spcBef>
              <a:buNone/>
              <a:defRPr sz="2000">
                <a:solidFill>
                  <a:schemeClr val="accent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grpSp>
        <p:nvGrpSpPr>
          <p:cNvPr id="53" name="Group 52"/>
          <p:cNvGrpSpPr>
            <a:grpSpLocks noChangeAspect="1"/>
          </p:cNvGrpSpPr>
          <p:nvPr userDrawn="1"/>
        </p:nvGrpSpPr>
        <p:grpSpPr>
          <a:xfrm>
            <a:off x="395536" y="351796"/>
            <a:ext cx="1400854" cy="496929"/>
            <a:chOff x="-3190875" y="-179387"/>
            <a:chExt cx="15528925" cy="5508625"/>
          </a:xfrm>
          <a:solidFill>
            <a:schemeClr val="tx1"/>
          </a:solidFill>
        </p:grpSpPr>
        <p:sp>
          <p:nvSpPr>
            <p:cNvPr id="54" name="Freeform 7"/>
            <p:cNvSpPr>
              <a:spLocks/>
            </p:cNvSpPr>
            <p:nvPr userDrawn="1"/>
          </p:nvSpPr>
          <p:spPr bwMode="auto">
            <a:xfrm>
              <a:off x="2598738" y="250825"/>
              <a:ext cx="98425" cy="5078413"/>
            </a:xfrm>
            <a:custGeom>
              <a:avLst/>
              <a:gdLst>
                <a:gd name="T0" fmla="*/ 13 w 26"/>
                <a:gd name="T1" fmla="*/ 0 h 1354"/>
                <a:gd name="T2" fmla="*/ 0 w 26"/>
                <a:gd name="T3" fmla="*/ 13 h 1354"/>
                <a:gd name="T4" fmla="*/ 0 w 26"/>
                <a:gd name="T5" fmla="*/ 1342 h 1354"/>
                <a:gd name="T6" fmla="*/ 13 w 26"/>
                <a:gd name="T7" fmla="*/ 1354 h 1354"/>
                <a:gd name="T8" fmla="*/ 26 w 26"/>
                <a:gd name="T9" fmla="*/ 1342 h 1354"/>
                <a:gd name="T10" fmla="*/ 26 w 26"/>
                <a:gd name="T11" fmla="*/ 13 h 1354"/>
                <a:gd name="T12" fmla="*/ 13 w 26"/>
                <a:gd name="T13" fmla="*/ 0 h 1354"/>
              </a:gdLst>
              <a:ahLst/>
              <a:cxnLst>
                <a:cxn ang="0">
                  <a:pos x="T0" y="T1"/>
                </a:cxn>
                <a:cxn ang="0">
                  <a:pos x="T2" y="T3"/>
                </a:cxn>
                <a:cxn ang="0">
                  <a:pos x="T4" y="T5"/>
                </a:cxn>
                <a:cxn ang="0">
                  <a:pos x="T6" y="T7"/>
                </a:cxn>
                <a:cxn ang="0">
                  <a:pos x="T8" y="T9"/>
                </a:cxn>
                <a:cxn ang="0">
                  <a:pos x="T10" y="T11"/>
                </a:cxn>
                <a:cxn ang="0">
                  <a:pos x="T12" y="T13"/>
                </a:cxn>
              </a:cxnLst>
              <a:rect l="0" t="0" r="r" b="b"/>
              <a:pathLst>
                <a:path w="26" h="1354">
                  <a:moveTo>
                    <a:pt x="13" y="0"/>
                  </a:moveTo>
                  <a:cubicBezTo>
                    <a:pt x="5" y="0"/>
                    <a:pt x="0" y="6"/>
                    <a:pt x="0" y="13"/>
                  </a:cubicBezTo>
                  <a:cubicBezTo>
                    <a:pt x="0" y="1342"/>
                    <a:pt x="0" y="1342"/>
                    <a:pt x="0" y="1342"/>
                  </a:cubicBezTo>
                  <a:cubicBezTo>
                    <a:pt x="0" y="1349"/>
                    <a:pt x="5" y="1354"/>
                    <a:pt x="13" y="1354"/>
                  </a:cubicBezTo>
                  <a:cubicBezTo>
                    <a:pt x="20" y="1354"/>
                    <a:pt x="26" y="1349"/>
                    <a:pt x="26" y="1342"/>
                  </a:cubicBezTo>
                  <a:cubicBezTo>
                    <a:pt x="26" y="13"/>
                    <a:pt x="26" y="13"/>
                    <a:pt x="26" y="13"/>
                  </a:cubicBezTo>
                  <a:cubicBezTo>
                    <a:pt x="26" y="6"/>
                    <a:pt x="20" y="0"/>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5" name="Freeform 8"/>
            <p:cNvSpPr>
              <a:spLocks/>
            </p:cNvSpPr>
            <p:nvPr userDrawn="1"/>
          </p:nvSpPr>
          <p:spPr bwMode="auto">
            <a:xfrm>
              <a:off x="-171450" y="3097213"/>
              <a:ext cx="1946275" cy="1508125"/>
            </a:xfrm>
            <a:custGeom>
              <a:avLst/>
              <a:gdLst>
                <a:gd name="T0" fmla="*/ 864 w 1226"/>
                <a:gd name="T1" fmla="*/ 607 h 950"/>
                <a:gd name="T2" fmla="*/ 716 w 1226"/>
                <a:gd name="T3" fmla="*/ 0 h 950"/>
                <a:gd name="T4" fmla="*/ 512 w 1226"/>
                <a:gd name="T5" fmla="*/ 0 h 950"/>
                <a:gd name="T6" fmla="*/ 361 w 1226"/>
                <a:gd name="T7" fmla="*/ 603 h 950"/>
                <a:gd name="T8" fmla="*/ 224 w 1226"/>
                <a:gd name="T9" fmla="*/ 0 h 950"/>
                <a:gd name="T10" fmla="*/ 0 w 1226"/>
                <a:gd name="T11" fmla="*/ 0 h 950"/>
                <a:gd name="T12" fmla="*/ 248 w 1226"/>
                <a:gd name="T13" fmla="*/ 950 h 950"/>
                <a:gd name="T14" fmla="*/ 467 w 1226"/>
                <a:gd name="T15" fmla="*/ 950 h 950"/>
                <a:gd name="T16" fmla="*/ 612 w 1226"/>
                <a:gd name="T17" fmla="*/ 350 h 950"/>
                <a:gd name="T18" fmla="*/ 758 w 1226"/>
                <a:gd name="T19" fmla="*/ 950 h 950"/>
                <a:gd name="T20" fmla="*/ 973 w 1226"/>
                <a:gd name="T21" fmla="*/ 950 h 950"/>
                <a:gd name="T22" fmla="*/ 975 w 1226"/>
                <a:gd name="T23" fmla="*/ 941 h 950"/>
                <a:gd name="T24" fmla="*/ 1226 w 1226"/>
                <a:gd name="T25" fmla="*/ 0 h 950"/>
                <a:gd name="T26" fmla="*/ 1006 w 1226"/>
                <a:gd name="T27" fmla="*/ 0 h 950"/>
                <a:gd name="T28" fmla="*/ 864 w 1226"/>
                <a:gd name="T29" fmla="*/ 607 h 950"/>
                <a:gd name="T30" fmla="*/ 864 w 1226"/>
                <a:gd name="T31" fmla="*/ 607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6" h="950">
                  <a:moveTo>
                    <a:pt x="864" y="607"/>
                  </a:moveTo>
                  <a:lnTo>
                    <a:pt x="716" y="0"/>
                  </a:lnTo>
                  <a:lnTo>
                    <a:pt x="512" y="0"/>
                  </a:lnTo>
                  <a:lnTo>
                    <a:pt x="361" y="603"/>
                  </a:lnTo>
                  <a:lnTo>
                    <a:pt x="224" y="0"/>
                  </a:lnTo>
                  <a:lnTo>
                    <a:pt x="0" y="0"/>
                  </a:lnTo>
                  <a:lnTo>
                    <a:pt x="248" y="950"/>
                  </a:lnTo>
                  <a:lnTo>
                    <a:pt x="467" y="950"/>
                  </a:lnTo>
                  <a:lnTo>
                    <a:pt x="612" y="350"/>
                  </a:lnTo>
                  <a:lnTo>
                    <a:pt x="758" y="950"/>
                  </a:lnTo>
                  <a:lnTo>
                    <a:pt x="973" y="950"/>
                  </a:lnTo>
                  <a:lnTo>
                    <a:pt x="975" y="941"/>
                  </a:lnTo>
                  <a:lnTo>
                    <a:pt x="1226" y="0"/>
                  </a:lnTo>
                  <a:lnTo>
                    <a:pt x="1006" y="0"/>
                  </a:lnTo>
                  <a:lnTo>
                    <a:pt x="864" y="607"/>
                  </a:lnTo>
                  <a:lnTo>
                    <a:pt x="864" y="6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6" name="Freeform 9"/>
            <p:cNvSpPr>
              <a:spLocks/>
            </p:cNvSpPr>
            <p:nvPr userDrawn="1"/>
          </p:nvSpPr>
          <p:spPr bwMode="auto">
            <a:xfrm>
              <a:off x="-2987675" y="3097213"/>
              <a:ext cx="1503363" cy="1508125"/>
            </a:xfrm>
            <a:custGeom>
              <a:avLst/>
              <a:gdLst>
                <a:gd name="T0" fmla="*/ 219 w 947"/>
                <a:gd name="T1" fmla="*/ 0 h 950"/>
                <a:gd name="T2" fmla="*/ 0 w 947"/>
                <a:gd name="T3" fmla="*/ 0 h 950"/>
                <a:gd name="T4" fmla="*/ 0 w 947"/>
                <a:gd name="T5" fmla="*/ 950 h 950"/>
                <a:gd name="T6" fmla="*/ 212 w 947"/>
                <a:gd name="T7" fmla="*/ 950 h 950"/>
                <a:gd name="T8" fmla="*/ 212 w 947"/>
                <a:gd name="T9" fmla="*/ 345 h 950"/>
                <a:gd name="T10" fmla="*/ 727 w 947"/>
                <a:gd name="T11" fmla="*/ 950 h 950"/>
                <a:gd name="T12" fmla="*/ 947 w 947"/>
                <a:gd name="T13" fmla="*/ 950 h 950"/>
                <a:gd name="T14" fmla="*/ 947 w 947"/>
                <a:gd name="T15" fmla="*/ 0 h 950"/>
                <a:gd name="T16" fmla="*/ 734 w 947"/>
                <a:gd name="T17" fmla="*/ 0 h 950"/>
                <a:gd name="T18" fmla="*/ 734 w 947"/>
                <a:gd name="T19" fmla="*/ 607 h 950"/>
                <a:gd name="T20" fmla="*/ 219 w 947"/>
                <a:gd name="T21" fmla="*/ 0 h 950"/>
                <a:gd name="T22" fmla="*/ 219 w 947"/>
                <a:gd name="T23" fmla="*/ 0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950">
                  <a:moveTo>
                    <a:pt x="219" y="0"/>
                  </a:moveTo>
                  <a:lnTo>
                    <a:pt x="0" y="0"/>
                  </a:lnTo>
                  <a:lnTo>
                    <a:pt x="0" y="950"/>
                  </a:lnTo>
                  <a:lnTo>
                    <a:pt x="212" y="950"/>
                  </a:lnTo>
                  <a:lnTo>
                    <a:pt x="212" y="345"/>
                  </a:lnTo>
                  <a:lnTo>
                    <a:pt x="727" y="950"/>
                  </a:lnTo>
                  <a:lnTo>
                    <a:pt x="947" y="950"/>
                  </a:lnTo>
                  <a:lnTo>
                    <a:pt x="947" y="0"/>
                  </a:lnTo>
                  <a:lnTo>
                    <a:pt x="734" y="0"/>
                  </a:lnTo>
                  <a:lnTo>
                    <a:pt x="734" y="607"/>
                  </a:lnTo>
                  <a:lnTo>
                    <a:pt x="219" y="0"/>
                  </a:lnTo>
                  <a:lnTo>
                    <a:pt x="2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7" name="Freeform 10"/>
            <p:cNvSpPr>
              <a:spLocks/>
            </p:cNvSpPr>
            <p:nvPr userDrawn="1"/>
          </p:nvSpPr>
          <p:spPr bwMode="auto">
            <a:xfrm>
              <a:off x="-3025775" y="4822825"/>
              <a:ext cx="438150" cy="484188"/>
            </a:xfrm>
            <a:custGeom>
              <a:avLst/>
              <a:gdLst>
                <a:gd name="T0" fmla="*/ 64 w 117"/>
                <a:gd name="T1" fmla="*/ 76 h 129"/>
                <a:gd name="T2" fmla="*/ 96 w 117"/>
                <a:gd name="T3" fmla="*/ 76 h 129"/>
                <a:gd name="T4" fmla="*/ 96 w 117"/>
                <a:gd name="T5" fmla="*/ 100 h 129"/>
                <a:gd name="T6" fmla="*/ 66 w 117"/>
                <a:gd name="T7" fmla="*/ 109 h 129"/>
                <a:gd name="T8" fmla="*/ 23 w 117"/>
                <a:gd name="T9" fmla="*/ 65 h 129"/>
                <a:gd name="T10" fmla="*/ 23 w 117"/>
                <a:gd name="T11" fmla="*/ 64 h 129"/>
                <a:gd name="T12" fmla="*/ 64 w 117"/>
                <a:gd name="T13" fmla="*/ 20 h 129"/>
                <a:gd name="T14" fmla="*/ 98 w 117"/>
                <a:gd name="T15" fmla="*/ 34 h 129"/>
                <a:gd name="T16" fmla="*/ 112 w 117"/>
                <a:gd name="T17" fmla="*/ 17 h 129"/>
                <a:gd name="T18" fmla="*/ 65 w 117"/>
                <a:gd name="T19" fmla="*/ 0 h 129"/>
                <a:gd name="T20" fmla="*/ 0 w 117"/>
                <a:gd name="T21" fmla="*/ 65 h 129"/>
                <a:gd name="T22" fmla="*/ 0 w 117"/>
                <a:gd name="T23" fmla="*/ 65 h 129"/>
                <a:gd name="T24" fmla="*/ 65 w 117"/>
                <a:gd name="T25" fmla="*/ 129 h 129"/>
                <a:gd name="T26" fmla="*/ 117 w 117"/>
                <a:gd name="T27" fmla="*/ 110 h 129"/>
                <a:gd name="T28" fmla="*/ 117 w 117"/>
                <a:gd name="T29" fmla="*/ 57 h 129"/>
                <a:gd name="T30" fmla="*/ 64 w 117"/>
                <a:gd name="T31" fmla="*/ 57 h 129"/>
                <a:gd name="T32" fmla="*/ 64 w 117"/>
                <a:gd name="T33"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29">
                  <a:moveTo>
                    <a:pt x="64" y="76"/>
                  </a:moveTo>
                  <a:cubicBezTo>
                    <a:pt x="96" y="76"/>
                    <a:pt x="96" y="76"/>
                    <a:pt x="96" y="76"/>
                  </a:cubicBezTo>
                  <a:cubicBezTo>
                    <a:pt x="96" y="100"/>
                    <a:pt x="96" y="100"/>
                    <a:pt x="96" y="100"/>
                  </a:cubicBezTo>
                  <a:cubicBezTo>
                    <a:pt x="88" y="105"/>
                    <a:pt x="77" y="109"/>
                    <a:pt x="66" y="109"/>
                  </a:cubicBezTo>
                  <a:cubicBezTo>
                    <a:pt x="40" y="109"/>
                    <a:pt x="23" y="90"/>
                    <a:pt x="23" y="65"/>
                  </a:cubicBezTo>
                  <a:cubicBezTo>
                    <a:pt x="23" y="64"/>
                    <a:pt x="23" y="64"/>
                    <a:pt x="23" y="64"/>
                  </a:cubicBezTo>
                  <a:cubicBezTo>
                    <a:pt x="23" y="40"/>
                    <a:pt x="41" y="20"/>
                    <a:pt x="64" y="20"/>
                  </a:cubicBezTo>
                  <a:cubicBezTo>
                    <a:pt x="79" y="20"/>
                    <a:pt x="89" y="26"/>
                    <a:pt x="98" y="34"/>
                  </a:cubicBezTo>
                  <a:cubicBezTo>
                    <a:pt x="112" y="17"/>
                    <a:pt x="112" y="17"/>
                    <a:pt x="112" y="17"/>
                  </a:cubicBezTo>
                  <a:cubicBezTo>
                    <a:pt x="99" y="6"/>
                    <a:pt x="86" y="0"/>
                    <a:pt x="65" y="0"/>
                  </a:cubicBezTo>
                  <a:cubicBezTo>
                    <a:pt x="27" y="0"/>
                    <a:pt x="0" y="30"/>
                    <a:pt x="0" y="65"/>
                  </a:cubicBezTo>
                  <a:cubicBezTo>
                    <a:pt x="0" y="65"/>
                    <a:pt x="0" y="65"/>
                    <a:pt x="0" y="65"/>
                  </a:cubicBezTo>
                  <a:cubicBezTo>
                    <a:pt x="0" y="101"/>
                    <a:pt x="26" y="129"/>
                    <a:pt x="65" y="129"/>
                  </a:cubicBezTo>
                  <a:cubicBezTo>
                    <a:pt x="87" y="129"/>
                    <a:pt x="104" y="120"/>
                    <a:pt x="117" y="110"/>
                  </a:cubicBezTo>
                  <a:cubicBezTo>
                    <a:pt x="117" y="57"/>
                    <a:pt x="117" y="57"/>
                    <a:pt x="117" y="57"/>
                  </a:cubicBezTo>
                  <a:cubicBezTo>
                    <a:pt x="64" y="57"/>
                    <a:pt x="64" y="57"/>
                    <a:pt x="64" y="57"/>
                  </a:cubicBezTo>
                  <a:cubicBezTo>
                    <a:pt x="64" y="76"/>
                    <a:pt x="64" y="76"/>
                    <a:pt x="64"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8" name="Freeform 11"/>
            <p:cNvSpPr>
              <a:spLocks noEditPoints="1"/>
            </p:cNvSpPr>
            <p:nvPr userDrawn="1"/>
          </p:nvSpPr>
          <p:spPr bwMode="auto">
            <a:xfrm>
              <a:off x="-2538413" y="4822825"/>
              <a:ext cx="487363" cy="484188"/>
            </a:xfrm>
            <a:custGeom>
              <a:avLst/>
              <a:gdLst>
                <a:gd name="T0" fmla="*/ 65 w 130"/>
                <a:gd name="T1" fmla="*/ 0 h 129"/>
                <a:gd name="T2" fmla="*/ 0 w 130"/>
                <a:gd name="T3" fmla="*/ 65 h 129"/>
                <a:gd name="T4" fmla="*/ 0 w 130"/>
                <a:gd name="T5" fmla="*/ 65 h 129"/>
                <a:gd name="T6" fmla="*/ 65 w 130"/>
                <a:gd name="T7" fmla="*/ 129 h 129"/>
                <a:gd name="T8" fmla="*/ 130 w 130"/>
                <a:gd name="T9" fmla="*/ 65 h 129"/>
                <a:gd name="T10" fmla="*/ 130 w 130"/>
                <a:gd name="T11" fmla="*/ 64 h 129"/>
                <a:gd name="T12" fmla="*/ 65 w 130"/>
                <a:gd name="T13" fmla="*/ 0 h 129"/>
                <a:gd name="T14" fmla="*/ 107 w 130"/>
                <a:gd name="T15" fmla="*/ 65 h 129"/>
                <a:gd name="T16" fmla="*/ 65 w 130"/>
                <a:gd name="T17" fmla="*/ 109 h 129"/>
                <a:gd name="T18" fmla="*/ 23 w 130"/>
                <a:gd name="T19" fmla="*/ 65 h 129"/>
                <a:gd name="T20" fmla="*/ 23 w 130"/>
                <a:gd name="T21" fmla="*/ 64 h 129"/>
                <a:gd name="T22" fmla="*/ 65 w 130"/>
                <a:gd name="T23" fmla="*/ 20 h 129"/>
                <a:gd name="T24" fmla="*/ 107 w 130"/>
                <a:gd name="T25" fmla="*/ 65 h 129"/>
                <a:gd name="T26" fmla="*/ 107 w 130"/>
                <a:gd name="T27" fmla="*/ 6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129">
                  <a:moveTo>
                    <a:pt x="65" y="0"/>
                  </a:moveTo>
                  <a:cubicBezTo>
                    <a:pt x="27" y="0"/>
                    <a:pt x="0" y="30"/>
                    <a:pt x="0" y="65"/>
                  </a:cubicBezTo>
                  <a:cubicBezTo>
                    <a:pt x="0" y="65"/>
                    <a:pt x="0" y="65"/>
                    <a:pt x="0" y="65"/>
                  </a:cubicBezTo>
                  <a:cubicBezTo>
                    <a:pt x="0" y="100"/>
                    <a:pt x="27" y="129"/>
                    <a:pt x="65" y="129"/>
                  </a:cubicBezTo>
                  <a:cubicBezTo>
                    <a:pt x="103" y="129"/>
                    <a:pt x="130" y="100"/>
                    <a:pt x="130" y="65"/>
                  </a:cubicBezTo>
                  <a:cubicBezTo>
                    <a:pt x="130" y="64"/>
                    <a:pt x="130" y="64"/>
                    <a:pt x="130" y="64"/>
                  </a:cubicBezTo>
                  <a:cubicBezTo>
                    <a:pt x="130" y="29"/>
                    <a:pt x="103" y="0"/>
                    <a:pt x="65" y="0"/>
                  </a:cubicBezTo>
                  <a:close/>
                  <a:moveTo>
                    <a:pt x="107" y="65"/>
                  </a:moveTo>
                  <a:cubicBezTo>
                    <a:pt x="107" y="89"/>
                    <a:pt x="90" y="109"/>
                    <a:pt x="65" y="109"/>
                  </a:cubicBezTo>
                  <a:cubicBezTo>
                    <a:pt x="40" y="109"/>
                    <a:pt x="23" y="89"/>
                    <a:pt x="23" y="65"/>
                  </a:cubicBezTo>
                  <a:cubicBezTo>
                    <a:pt x="23" y="64"/>
                    <a:pt x="23" y="64"/>
                    <a:pt x="23" y="64"/>
                  </a:cubicBezTo>
                  <a:cubicBezTo>
                    <a:pt x="23" y="40"/>
                    <a:pt x="40" y="20"/>
                    <a:pt x="65" y="20"/>
                  </a:cubicBezTo>
                  <a:cubicBezTo>
                    <a:pt x="89" y="20"/>
                    <a:pt x="107" y="40"/>
                    <a:pt x="107" y="65"/>
                  </a:cubicBezTo>
                  <a:cubicBezTo>
                    <a:pt x="107" y="65"/>
                    <a:pt x="107" y="65"/>
                    <a:pt x="107"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9" name="Freeform 12"/>
            <p:cNvSpPr>
              <a:spLocks/>
            </p:cNvSpPr>
            <p:nvPr userDrawn="1"/>
          </p:nvSpPr>
          <p:spPr bwMode="auto">
            <a:xfrm>
              <a:off x="-2058988" y="4830763"/>
              <a:ext cx="461963" cy="471488"/>
            </a:xfrm>
            <a:custGeom>
              <a:avLst/>
              <a:gdLst>
                <a:gd name="T0" fmla="*/ 147 w 291"/>
                <a:gd name="T1" fmla="*/ 227 h 297"/>
                <a:gd name="T2" fmla="*/ 57 w 291"/>
                <a:gd name="T3" fmla="*/ 0 h 297"/>
                <a:gd name="T4" fmla="*/ 0 w 291"/>
                <a:gd name="T5" fmla="*/ 0 h 297"/>
                <a:gd name="T6" fmla="*/ 123 w 291"/>
                <a:gd name="T7" fmla="*/ 297 h 297"/>
                <a:gd name="T8" fmla="*/ 168 w 291"/>
                <a:gd name="T9" fmla="*/ 297 h 297"/>
                <a:gd name="T10" fmla="*/ 291 w 291"/>
                <a:gd name="T11" fmla="*/ 0 h 297"/>
                <a:gd name="T12" fmla="*/ 234 w 291"/>
                <a:gd name="T13" fmla="*/ 0 h 297"/>
                <a:gd name="T14" fmla="*/ 147 w 291"/>
                <a:gd name="T15" fmla="*/ 227 h 297"/>
                <a:gd name="T16" fmla="*/ 147 w 291"/>
                <a:gd name="T17" fmla="*/ 22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1" h="297">
                  <a:moveTo>
                    <a:pt x="147" y="227"/>
                  </a:moveTo>
                  <a:lnTo>
                    <a:pt x="57" y="0"/>
                  </a:lnTo>
                  <a:lnTo>
                    <a:pt x="0" y="0"/>
                  </a:lnTo>
                  <a:lnTo>
                    <a:pt x="123" y="297"/>
                  </a:lnTo>
                  <a:lnTo>
                    <a:pt x="168" y="297"/>
                  </a:lnTo>
                  <a:lnTo>
                    <a:pt x="291" y="0"/>
                  </a:lnTo>
                  <a:lnTo>
                    <a:pt x="234" y="0"/>
                  </a:lnTo>
                  <a:lnTo>
                    <a:pt x="147" y="227"/>
                  </a:lnTo>
                  <a:lnTo>
                    <a:pt x="147" y="2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0" name="Freeform 13"/>
            <p:cNvSpPr>
              <a:spLocks/>
            </p:cNvSpPr>
            <p:nvPr userDrawn="1"/>
          </p:nvSpPr>
          <p:spPr bwMode="auto">
            <a:xfrm>
              <a:off x="-1541463" y="4830763"/>
              <a:ext cx="349250" cy="468313"/>
            </a:xfrm>
            <a:custGeom>
              <a:avLst/>
              <a:gdLst>
                <a:gd name="T0" fmla="*/ 50 w 220"/>
                <a:gd name="T1" fmla="*/ 170 h 295"/>
                <a:gd name="T2" fmla="*/ 199 w 220"/>
                <a:gd name="T3" fmla="*/ 170 h 295"/>
                <a:gd name="T4" fmla="*/ 199 w 220"/>
                <a:gd name="T5" fmla="*/ 123 h 295"/>
                <a:gd name="T6" fmla="*/ 50 w 220"/>
                <a:gd name="T7" fmla="*/ 123 h 295"/>
                <a:gd name="T8" fmla="*/ 50 w 220"/>
                <a:gd name="T9" fmla="*/ 47 h 295"/>
                <a:gd name="T10" fmla="*/ 218 w 220"/>
                <a:gd name="T11" fmla="*/ 47 h 295"/>
                <a:gd name="T12" fmla="*/ 218 w 220"/>
                <a:gd name="T13" fmla="*/ 0 h 295"/>
                <a:gd name="T14" fmla="*/ 0 w 220"/>
                <a:gd name="T15" fmla="*/ 0 h 295"/>
                <a:gd name="T16" fmla="*/ 0 w 220"/>
                <a:gd name="T17" fmla="*/ 295 h 295"/>
                <a:gd name="T18" fmla="*/ 220 w 220"/>
                <a:gd name="T19" fmla="*/ 295 h 295"/>
                <a:gd name="T20" fmla="*/ 220 w 220"/>
                <a:gd name="T21" fmla="*/ 248 h 295"/>
                <a:gd name="T22" fmla="*/ 50 w 220"/>
                <a:gd name="T23" fmla="*/ 248 h 295"/>
                <a:gd name="T24" fmla="*/ 50 w 220"/>
                <a:gd name="T25" fmla="*/ 170 h 295"/>
                <a:gd name="T26" fmla="*/ 50 w 220"/>
                <a:gd name="T27" fmla="*/ 17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0" h="295">
                  <a:moveTo>
                    <a:pt x="50" y="170"/>
                  </a:moveTo>
                  <a:lnTo>
                    <a:pt x="199" y="170"/>
                  </a:lnTo>
                  <a:lnTo>
                    <a:pt x="199" y="123"/>
                  </a:lnTo>
                  <a:lnTo>
                    <a:pt x="50" y="123"/>
                  </a:lnTo>
                  <a:lnTo>
                    <a:pt x="50" y="47"/>
                  </a:lnTo>
                  <a:lnTo>
                    <a:pt x="218" y="47"/>
                  </a:lnTo>
                  <a:lnTo>
                    <a:pt x="218" y="0"/>
                  </a:lnTo>
                  <a:lnTo>
                    <a:pt x="0" y="0"/>
                  </a:lnTo>
                  <a:lnTo>
                    <a:pt x="0" y="295"/>
                  </a:lnTo>
                  <a:lnTo>
                    <a:pt x="220" y="295"/>
                  </a:lnTo>
                  <a:lnTo>
                    <a:pt x="220" y="248"/>
                  </a:lnTo>
                  <a:lnTo>
                    <a:pt x="50" y="248"/>
                  </a:lnTo>
                  <a:lnTo>
                    <a:pt x="50" y="170"/>
                  </a:lnTo>
                  <a:lnTo>
                    <a:pt x="50"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1" name="Freeform 14"/>
            <p:cNvSpPr>
              <a:spLocks noEditPoints="1"/>
            </p:cNvSpPr>
            <p:nvPr userDrawn="1"/>
          </p:nvSpPr>
          <p:spPr bwMode="auto">
            <a:xfrm>
              <a:off x="-1112838" y="4830763"/>
              <a:ext cx="393700" cy="468313"/>
            </a:xfrm>
            <a:custGeom>
              <a:avLst/>
              <a:gdLst>
                <a:gd name="T0" fmla="*/ 101 w 105"/>
                <a:gd name="T1" fmla="*/ 40 h 125"/>
                <a:gd name="T2" fmla="*/ 101 w 105"/>
                <a:gd name="T3" fmla="*/ 40 h 125"/>
                <a:gd name="T4" fmla="*/ 91 w 105"/>
                <a:gd name="T5" fmla="*/ 13 h 125"/>
                <a:gd name="T6" fmla="*/ 55 w 105"/>
                <a:gd name="T7" fmla="*/ 0 h 125"/>
                <a:gd name="T8" fmla="*/ 0 w 105"/>
                <a:gd name="T9" fmla="*/ 0 h 125"/>
                <a:gd name="T10" fmla="*/ 0 w 105"/>
                <a:gd name="T11" fmla="*/ 125 h 125"/>
                <a:gd name="T12" fmla="*/ 22 w 105"/>
                <a:gd name="T13" fmla="*/ 125 h 125"/>
                <a:gd name="T14" fmla="*/ 22 w 105"/>
                <a:gd name="T15" fmla="*/ 81 h 125"/>
                <a:gd name="T16" fmla="*/ 49 w 105"/>
                <a:gd name="T17" fmla="*/ 81 h 125"/>
                <a:gd name="T18" fmla="*/ 80 w 105"/>
                <a:gd name="T19" fmla="*/ 125 h 125"/>
                <a:gd name="T20" fmla="*/ 105 w 105"/>
                <a:gd name="T21" fmla="*/ 125 h 125"/>
                <a:gd name="T22" fmla="*/ 72 w 105"/>
                <a:gd name="T23" fmla="*/ 78 h 125"/>
                <a:gd name="T24" fmla="*/ 101 w 105"/>
                <a:gd name="T25" fmla="*/ 40 h 125"/>
                <a:gd name="T26" fmla="*/ 22 w 105"/>
                <a:gd name="T27" fmla="*/ 62 h 125"/>
                <a:gd name="T28" fmla="*/ 22 w 105"/>
                <a:gd name="T29" fmla="*/ 20 h 125"/>
                <a:gd name="T30" fmla="*/ 53 w 105"/>
                <a:gd name="T31" fmla="*/ 20 h 125"/>
                <a:gd name="T32" fmla="*/ 79 w 105"/>
                <a:gd name="T33" fmla="*/ 41 h 125"/>
                <a:gd name="T34" fmla="*/ 79 w 105"/>
                <a:gd name="T35" fmla="*/ 41 h 125"/>
                <a:gd name="T36" fmla="*/ 54 w 105"/>
                <a:gd name="T37" fmla="*/ 62 h 125"/>
                <a:gd name="T38" fmla="*/ 22 w 105"/>
                <a:gd name="T39"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 h="125">
                  <a:moveTo>
                    <a:pt x="101" y="40"/>
                  </a:moveTo>
                  <a:cubicBezTo>
                    <a:pt x="101" y="40"/>
                    <a:pt x="101" y="40"/>
                    <a:pt x="101" y="40"/>
                  </a:cubicBezTo>
                  <a:cubicBezTo>
                    <a:pt x="101" y="29"/>
                    <a:pt x="98" y="20"/>
                    <a:pt x="91" y="13"/>
                  </a:cubicBezTo>
                  <a:cubicBezTo>
                    <a:pt x="83" y="5"/>
                    <a:pt x="71" y="0"/>
                    <a:pt x="55" y="0"/>
                  </a:cubicBezTo>
                  <a:cubicBezTo>
                    <a:pt x="0" y="0"/>
                    <a:pt x="0" y="0"/>
                    <a:pt x="0" y="0"/>
                  </a:cubicBezTo>
                  <a:cubicBezTo>
                    <a:pt x="0" y="125"/>
                    <a:pt x="0" y="125"/>
                    <a:pt x="0" y="125"/>
                  </a:cubicBezTo>
                  <a:cubicBezTo>
                    <a:pt x="22" y="125"/>
                    <a:pt x="22" y="125"/>
                    <a:pt x="22" y="125"/>
                  </a:cubicBezTo>
                  <a:cubicBezTo>
                    <a:pt x="22" y="81"/>
                    <a:pt x="22" y="81"/>
                    <a:pt x="22" y="81"/>
                  </a:cubicBezTo>
                  <a:cubicBezTo>
                    <a:pt x="49" y="81"/>
                    <a:pt x="49" y="81"/>
                    <a:pt x="49" y="81"/>
                  </a:cubicBezTo>
                  <a:cubicBezTo>
                    <a:pt x="80" y="125"/>
                    <a:pt x="80" y="125"/>
                    <a:pt x="80" y="125"/>
                  </a:cubicBezTo>
                  <a:cubicBezTo>
                    <a:pt x="105" y="125"/>
                    <a:pt x="105" y="125"/>
                    <a:pt x="105" y="125"/>
                  </a:cubicBezTo>
                  <a:cubicBezTo>
                    <a:pt x="72" y="78"/>
                    <a:pt x="72" y="78"/>
                    <a:pt x="72" y="78"/>
                  </a:cubicBezTo>
                  <a:cubicBezTo>
                    <a:pt x="89" y="73"/>
                    <a:pt x="101" y="60"/>
                    <a:pt x="101" y="40"/>
                  </a:cubicBezTo>
                  <a:close/>
                  <a:moveTo>
                    <a:pt x="22" y="62"/>
                  </a:moveTo>
                  <a:cubicBezTo>
                    <a:pt x="22" y="20"/>
                    <a:pt x="22" y="20"/>
                    <a:pt x="22" y="20"/>
                  </a:cubicBezTo>
                  <a:cubicBezTo>
                    <a:pt x="53" y="20"/>
                    <a:pt x="53" y="20"/>
                    <a:pt x="53" y="20"/>
                  </a:cubicBezTo>
                  <a:cubicBezTo>
                    <a:pt x="70" y="20"/>
                    <a:pt x="79" y="28"/>
                    <a:pt x="79" y="41"/>
                  </a:cubicBezTo>
                  <a:cubicBezTo>
                    <a:pt x="79" y="41"/>
                    <a:pt x="79" y="41"/>
                    <a:pt x="79" y="41"/>
                  </a:cubicBezTo>
                  <a:cubicBezTo>
                    <a:pt x="79" y="54"/>
                    <a:pt x="69" y="62"/>
                    <a:pt x="54" y="62"/>
                  </a:cubicBezTo>
                  <a:cubicBezTo>
                    <a:pt x="22" y="62"/>
                    <a:pt x="22" y="62"/>
                    <a:pt x="22"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2" name="Freeform 15"/>
            <p:cNvSpPr>
              <a:spLocks/>
            </p:cNvSpPr>
            <p:nvPr userDrawn="1"/>
          </p:nvSpPr>
          <p:spPr bwMode="auto">
            <a:xfrm>
              <a:off x="-658813" y="4830763"/>
              <a:ext cx="404813" cy="468313"/>
            </a:xfrm>
            <a:custGeom>
              <a:avLst/>
              <a:gdLst>
                <a:gd name="T0" fmla="*/ 203 w 255"/>
                <a:gd name="T1" fmla="*/ 203 h 295"/>
                <a:gd name="T2" fmla="*/ 47 w 255"/>
                <a:gd name="T3" fmla="*/ 0 h 295"/>
                <a:gd name="T4" fmla="*/ 0 w 255"/>
                <a:gd name="T5" fmla="*/ 0 h 295"/>
                <a:gd name="T6" fmla="*/ 0 w 255"/>
                <a:gd name="T7" fmla="*/ 295 h 295"/>
                <a:gd name="T8" fmla="*/ 49 w 255"/>
                <a:gd name="T9" fmla="*/ 295 h 295"/>
                <a:gd name="T10" fmla="*/ 49 w 255"/>
                <a:gd name="T11" fmla="*/ 85 h 295"/>
                <a:gd name="T12" fmla="*/ 212 w 255"/>
                <a:gd name="T13" fmla="*/ 295 h 295"/>
                <a:gd name="T14" fmla="*/ 255 w 255"/>
                <a:gd name="T15" fmla="*/ 295 h 295"/>
                <a:gd name="T16" fmla="*/ 255 w 255"/>
                <a:gd name="T17" fmla="*/ 0 h 295"/>
                <a:gd name="T18" fmla="*/ 203 w 255"/>
                <a:gd name="T19" fmla="*/ 0 h 295"/>
                <a:gd name="T20" fmla="*/ 203 w 255"/>
                <a:gd name="T21" fmla="*/ 203 h 295"/>
                <a:gd name="T22" fmla="*/ 203 w 255"/>
                <a:gd name="T23" fmla="*/ 2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295">
                  <a:moveTo>
                    <a:pt x="203" y="203"/>
                  </a:moveTo>
                  <a:lnTo>
                    <a:pt x="47" y="0"/>
                  </a:lnTo>
                  <a:lnTo>
                    <a:pt x="0" y="0"/>
                  </a:lnTo>
                  <a:lnTo>
                    <a:pt x="0" y="295"/>
                  </a:lnTo>
                  <a:lnTo>
                    <a:pt x="49" y="295"/>
                  </a:lnTo>
                  <a:lnTo>
                    <a:pt x="49" y="85"/>
                  </a:lnTo>
                  <a:lnTo>
                    <a:pt x="212" y="295"/>
                  </a:lnTo>
                  <a:lnTo>
                    <a:pt x="255" y="295"/>
                  </a:lnTo>
                  <a:lnTo>
                    <a:pt x="255" y="0"/>
                  </a:lnTo>
                  <a:lnTo>
                    <a:pt x="203" y="0"/>
                  </a:lnTo>
                  <a:lnTo>
                    <a:pt x="203" y="203"/>
                  </a:lnTo>
                  <a:lnTo>
                    <a:pt x="203"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3" name="Freeform 16"/>
            <p:cNvSpPr>
              <a:spLocks/>
            </p:cNvSpPr>
            <p:nvPr userDrawn="1"/>
          </p:nvSpPr>
          <p:spPr bwMode="auto">
            <a:xfrm>
              <a:off x="-171450" y="4830763"/>
              <a:ext cx="457200" cy="468313"/>
            </a:xfrm>
            <a:custGeom>
              <a:avLst/>
              <a:gdLst>
                <a:gd name="T0" fmla="*/ 144 w 288"/>
                <a:gd name="T1" fmla="*/ 139 h 295"/>
                <a:gd name="T2" fmla="*/ 54 w 288"/>
                <a:gd name="T3" fmla="*/ 0 h 295"/>
                <a:gd name="T4" fmla="*/ 0 w 288"/>
                <a:gd name="T5" fmla="*/ 0 h 295"/>
                <a:gd name="T6" fmla="*/ 0 w 288"/>
                <a:gd name="T7" fmla="*/ 295 h 295"/>
                <a:gd name="T8" fmla="*/ 52 w 288"/>
                <a:gd name="T9" fmla="*/ 295 h 295"/>
                <a:gd name="T10" fmla="*/ 52 w 288"/>
                <a:gd name="T11" fmla="*/ 85 h 295"/>
                <a:gd name="T12" fmla="*/ 141 w 288"/>
                <a:gd name="T13" fmla="*/ 222 h 295"/>
                <a:gd name="T14" fmla="*/ 144 w 288"/>
                <a:gd name="T15" fmla="*/ 222 h 295"/>
                <a:gd name="T16" fmla="*/ 236 w 288"/>
                <a:gd name="T17" fmla="*/ 85 h 295"/>
                <a:gd name="T18" fmla="*/ 236 w 288"/>
                <a:gd name="T19" fmla="*/ 295 h 295"/>
                <a:gd name="T20" fmla="*/ 288 w 288"/>
                <a:gd name="T21" fmla="*/ 295 h 295"/>
                <a:gd name="T22" fmla="*/ 288 w 288"/>
                <a:gd name="T23" fmla="*/ 0 h 295"/>
                <a:gd name="T24" fmla="*/ 234 w 288"/>
                <a:gd name="T25" fmla="*/ 0 h 295"/>
                <a:gd name="T26" fmla="*/ 144 w 288"/>
                <a:gd name="T27" fmla="*/ 139 h 295"/>
                <a:gd name="T28" fmla="*/ 144 w 288"/>
                <a:gd name="T29" fmla="*/ 13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8" h="295">
                  <a:moveTo>
                    <a:pt x="144" y="139"/>
                  </a:moveTo>
                  <a:lnTo>
                    <a:pt x="54" y="0"/>
                  </a:lnTo>
                  <a:lnTo>
                    <a:pt x="0" y="0"/>
                  </a:lnTo>
                  <a:lnTo>
                    <a:pt x="0" y="295"/>
                  </a:lnTo>
                  <a:lnTo>
                    <a:pt x="52" y="295"/>
                  </a:lnTo>
                  <a:lnTo>
                    <a:pt x="52" y="85"/>
                  </a:lnTo>
                  <a:lnTo>
                    <a:pt x="141" y="222"/>
                  </a:lnTo>
                  <a:lnTo>
                    <a:pt x="144" y="222"/>
                  </a:lnTo>
                  <a:lnTo>
                    <a:pt x="236" y="85"/>
                  </a:lnTo>
                  <a:lnTo>
                    <a:pt x="236" y="295"/>
                  </a:lnTo>
                  <a:lnTo>
                    <a:pt x="288" y="295"/>
                  </a:lnTo>
                  <a:lnTo>
                    <a:pt x="288" y="0"/>
                  </a:lnTo>
                  <a:lnTo>
                    <a:pt x="234" y="0"/>
                  </a:lnTo>
                  <a:lnTo>
                    <a:pt x="144" y="139"/>
                  </a:lnTo>
                  <a:lnTo>
                    <a:pt x="144"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4" name="Freeform 17"/>
            <p:cNvSpPr>
              <a:spLocks/>
            </p:cNvSpPr>
            <p:nvPr userDrawn="1"/>
          </p:nvSpPr>
          <p:spPr bwMode="auto">
            <a:xfrm>
              <a:off x="365125" y="4830763"/>
              <a:ext cx="347663" cy="468313"/>
            </a:xfrm>
            <a:custGeom>
              <a:avLst/>
              <a:gdLst>
                <a:gd name="T0" fmla="*/ 52 w 219"/>
                <a:gd name="T1" fmla="*/ 170 h 295"/>
                <a:gd name="T2" fmla="*/ 198 w 219"/>
                <a:gd name="T3" fmla="*/ 170 h 295"/>
                <a:gd name="T4" fmla="*/ 198 w 219"/>
                <a:gd name="T5" fmla="*/ 123 h 295"/>
                <a:gd name="T6" fmla="*/ 52 w 219"/>
                <a:gd name="T7" fmla="*/ 123 h 295"/>
                <a:gd name="T8" fmla="*/ 52 w 219"/>
                <a:gd name="T9" fmla="*/ 47 h 295"/>
                <a:gd name="T10" fmla="*/ 217 w 219"/>
                <a:gd name="T11" fmla="*/ 47 h 295"/>
                <a:gd name="T12" fmla="*/ 217 w 219"/>
                <a:gd name="T13" fmla="*/ 0 h 295"/>
                <a:gd name="T14" fmla="*/ 0 w 219"/>
                <a:gd name="T15" fmla="*/ 0 h 295"/>
                <a:gd name="T16" fmla="*/ 0 w 219"/>
                <a:gd name="T17" fmla="*/ 295 h 295"/>
                <a:gd name="T18" fmla="*/ 219 w 219"/>
                <a:gd name="T19" fmla="*/ 295 h 295"/>
                <a:gd name="T20" fmla="*/ 219 w 219"/>
                <a:gd name="T21" fmla="*/ 248 h 295"/>
                <a:gd name="T22" fmla="*/ 52 w 219"/>
                <a:gd name="T23" fmla="*/ 248 h 295"/>
                <a:gd name="T24" fmla="*/ 52 w 219"/>
                <a:gd name="T25" fmla="*/ 170 h 295"/>
                <a:gd name="T26" fmla="*/ 52 w 219"/>
                <a:gd name="T27" fmla="*/ 17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9" h="295">
                  <a:moveTo>
                    <a:pt x="52" y="170"/>
                  </a:moveTo>
                  <a:lnTo>
                    <a:pt x="198" y="170"/>
                  </a:lnTo>
                  <a:lnTo>
                    <a:pt x="198" y="123"/>
                  </a:lnTo>
                  <a:lnTo>
                    <a:pt x="52" y="123"/>
                  </a:lnTo>
                  <a:lnTo>
                    <a:pt x="52" y="47"/>
                  </a:lnTo>
                  <a:lnTo>
                    <a:pt x="217" y="47"/>
                  </a:lnTo>
                  <a:lnTo>
                    <a:pt x="217" y="0"/>
                  </a:lnTo>
                  <a:lnTo>
                    <a:pt x="0" y="0"/>
                  </a:lnTo>
                  <a:lnTo>
                    <a:pt x="0" y="295"/>
                  </a:lnTo>
                  <a:lnTo>
                    <a:pt x="219" y="295"/>
                  </a:lnTo>
                  <a:lnTo>
                    <a:pt x="219" y="248"/>
                  </a:lnTo>
                  <a:lnTo>
                    <a:pt x="52" y="248"/>
                  </a:lnTo>
                  <a:lnTo>
                    <a:pt x="52" y="170"/>
                  </a:lnTo>
                  <a:lnTo>
                    <a:pt x="5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5" name="Freeform 18"/>
            <p:cNvSpPr>
              <a:spLocks/>
            </p:cNvSpPr>
            <p:nvPr userDrawn="1"/>
          </p:nvSpPr>
          <p:spPr bwMode="auto">
            <a:xfrm>
              <a:off x="795338" y="4830763"/>
              <a:ext cx="404813" cy="468313"/>
            </a:xfrm>
            <a:custGeom>
              <a:avLst/>
              <a:gdLst>
                <a:gd name="T0" fmla="*/ 203 w 255"/>
                <a:gd name="T1" fmla="*/ 203 h 295"/>
                <a:gd name="T2" fmla="*/ 47 w 255"/>
                <a:gd name="T3" fmla="*/ 0 h 295"/>
                <a:gd name="T4" fmla="*/ 0 w 255"/>
                <a:gd name="T5" fmla="*/ 0 h 295"/>
                <a:gd name="T6" fmla="*/ 0 w 255"/>
                <a:gd name="T7" fmla="*/ 295 h 295"/>
                <a:gd name="T8" fmla="*/ 50 w 255"/>
                <a:gd name="T9" fmla="*/ 295 h 295"/>
                <a:gd name="T10" fmla="*/ 50 w 255"/>
                <a:gd name="T11" fmla="*/ 85 h 295"/>
                <a:gd name="T12" fmla="*/ 213 w 255"/>
                <a:gd name="T13" fmla="*/ 295 h 295"/>
                <a:gd name="T14" fmla="*/ 255 w 255"/>
                <a:gd name="T15" fmla="*/ 295 h 295"/>
                <a:gd name="T16" fmla="*/ 255 w 255"/>
                <a:gd name="T17" fmla="*/ 0 h 295"/>
                <a:gd name="T18" fmla="*/ 203 w 255"/>
                <a:gd name="T19" fmla="*/ 0 h 295"/>
                <a:gd name="T20" fmla="*/ 203 w 255"/>
                <a:gd name="T21" fmla="*/ 203 h 295"/>
                <a:gd name="T22" fmla="*/ 203 w 255"/>
                <a:gd name="T23" fmla="*/ 2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295">
                  <a:moveTo>
                    <a:pt x="203" y="203"/>
                  </a:moveTo>
                  <a:lnTo>
                    <a:pt x="47" y="0"/>
                  </a:lnTo>
                  <a:lnTo>
                    <a:pt x="0" y="0"/>
                  </a:lnTo>
                  <a:lnTo>
                    <a:pt x="0" y="295"/>
                  </a:lnTo>
                  <a:lnTo>
                    <a:pt x="50" y="295"/>
                  </a:lnTo>
                  <a:lnTo>
                    <a:pt x="50" y="85"/>
                  </a:lnTo>
                  <a:lnTo>
                    <a:pt x="213" y="295"/>
                  </a:lnTo>
                  <a:lnTo>
                    <a:pt x="255" y="295"/>
                  </a:lnTo>
                  <a:lnTo>
                    <a:pt x="255" y="0"/>
                  </a:lnTo>
                  <a:lnTo>
                    <a:pt x="203" y="0"/>
                  </a:lnTo>
                  <a:lnTo>
                    <a:pt x="203" y="203"/>
                  </a:lnTo>
                  <a:lnTo>
                    <a:pt x="203"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6" name="Freeform 19"/>
            <p:cNvSpPr>
              <a:spLocks/>
            </p:cNvSpPr>
            <p:nvPr userDrawn="1"/>
          </p:nvSpPr>
          <p:spPr bwMode="auto">
            <a:xfrm>
              <a:off x="1263650" y="4830763"/>
              <a:ext cx="379413" cy="468313"/>
            </a:xfrm>
            <a:custGeom>
              <a:avLst/>
              <a:gdLst>
                <a:gd name="T0" fmla="*/ 0 w 239"/>
                <a:gd name="T1" fmla="*/ 49 h 295"/>
                <a:gd name="T2" fmla="*/ 95 w 239"/>
                <a:gd name="T3" fmla="*/ 49 h 295"/>
                <a:gd name="T4" fmla="*/ 95 w 239"/>
                <a:gd name="T5" fmla="*/ 295 h 295"/>
                <a:gd name="T6" fmla="*/ 147 w 239"/>
                <a:gd name="T7" fmla="*/ 295 h 295"/>
                <a:gd name="T8" fmla="*/ 147 w 239"/>
                <a:gd name="T9" fmla="*/ 49 h 295"/>
                <a:gd name="T10" fmla="*/ 239 w 239"/>
                <a:gd name="T11" fmla="*/ 49 h 295"/>
                <a:gd name="T12" fmla="*/ 239 w 239"/>
                <a:gd name="T13" fmla="*/ 0 h 295"/>
                <a:gd name="T14" fmla="*/ 0 w 239"/>
                <a:gd name="T15" fmla="*/ 0 h 295"/>
                <a:gd name="T16" fmla="*/ 0 w 239"/>
                <a:gd name="T17" fmla="*/ 49 h 295"/>
                <a:gd name="T18" fmla="*/ 0 w 239"/>
                <a:gd name="T19" fmla="*/ 4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295">
                  <a:moveTo>
                    <a:pt x="0" y="49"/>
                  </a:moveTo>
                  <a:lnTo>
                    <a:pt x="95" y="49"/>
                  </a:lnTo>
                  <a:lnTo>
                    <a:pt x="95" y="295"/>
                  </a:lnTo>
                  <a:lnTo>
                    <a:pt x="147" y="295"/>
                  </a:lnTo>
                  <a:lnTo>
                    <a:pt x="147" y="49"/>
                  </a:lnTo>
                  <a:lnTo>
                    <a:pt x="239" y="49"/>
                  </a:lnTo>
                  <a:lnTo>
                    <a:pt x="239" y="0"/>
                  </a:lnTo>
                  <a:lnTo>
                    <a:pt x="0" y="0"/>
                  </a:lnTo>
                  <a:lnTo>
                    <a:pt x="0" y="49"/>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7" name="Freeform 20"/>
            <p:cNvSpPr>
              <a:spLocks/>
            </p:cNvSpPr>
            <p:nvPr userDrawn="1"/>
          </p:nvSpPr>
          <p:spPr bwMode="auto">
            <a:xfrm>
              <a:off x="-1390650" y="3067050"/>
              <a:ext cx="1211263" cy="1571625"/>
            </a:xfrm>
            <a:custGeom>
              <a:avLst/>
              <a:gdLst>
                <a:gd name="T0" fmla="*/ 193 w 323"/>
                <a:gd name="T1" fmla="*/ 169 h 419"/>
                <a:gd name="T2" fmla="*/ 105 w 323"/>
                <a:gd name="T3" fmla="*/ 116 h 419"/>
                <a:gd name="T4" fmla="*/ 105 w 323"/>
                <a:gd name="T5" fmla="*/ 114 h 419"/>
                <a:gd name="T6" fmla="*/ 158 w 323"/>
                <a:gd name="T7" fmla="*/ 79 h 419"/>
                <a:gd name="T8" fmla="*/ 264 w 323"/>
                <a:gd name="T9" fmla="*/ 119 h 419"/>
                <a:gd name="T10" fmla="*/ 311 w 323"/>
                <a:gd name="T11" fmla="*/ 52 h 419"/>
                <a:gd name="T12" fmla="*/ 159 w 323"/>
                <a:gd name="T13" fmla="*/ 0 h 419"/>
                <a:gd name="T14" fmla="*/ 16 w 323"/>
                <a:gd name="T15" fmla="*/ 123 h 419"/>
                <a:gd name="T16" fmla="*/ 16 w 323"/>
                <a:gd name="T17" fmla="*/ 124 h 419"/>
                <a:gd name="T18" fmla="*/ 151 w 323"/>
                <a:gd name="T19" fmla="*/ 249 h 419"/>
                <a:gd name="T20" fmla="*/ 234 w 323"/>
                <a:gd name="T21" fmla="*/ 300 h 419"/>
                <a:gd name="T22" fmla="*/ 234 w 323"/>
                <a:gd name="T23" fmla="*/ 301 h 419"/>
                <a:gd name="T24" fmla="*/ 175 w 323"/>
                <a:gd name="T25" fmla="*/ 340 h 419"/>
                <a:gd name="T26" fmla="*/ 53 w 323"/>
                <a:gd name="T27" fmla="*/ 290 h 419"/>
                <a:gd name="T28" fmla="*/ 0 w 323"/>
                <a:gd name="T29" fmla="*/ 354 h 419"/>
                <a:gd name="T30" fmla="*/ 173 w 323"/>
                <a:gd name="T31" fmla="*/ 419 h 419"/>
                <a:gd name="T32" fmla="*/ 323 w 323"/>
                <a:gd name="T33" fmla="*/ 293 h 419"/>
                <a:gd name="T34" fmla="*/ 323 w 323"/>
                <a:gd name="T35" fmla="*/ 292 h 419"/>
                <a:gd name="T36" fmla="*/ 193 w 323"/>
                <a:gd name="T37" fmla="*/ 169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3" h="419">
                  <a:moveTo>
                    <a:pt x="193" y="169"/>
                  </a:moveTo>
                  <a:cubicBezTo>
                    <a:pt x="123" y="151"/>
                    <a:pt x="105" y="142"/>
                    <a:pt x="105" y="116"/>
                  </a:cubicBezTo>
                  <a:cubicBezTo>
                    <a:pt x="105" y="114"/>
                    <a:pt x="105" y="114"/>
                    <a:pt x="105" y="114"/>
                  </a:cubicBezTo>
                  <a:cubicBezTo>
                    <a:pt x="105" y="95"/>
                    <a:pt x="124" y="79"/>
                    <a:pt x="158" y="79"/>
                  </a:cubicBezTo>
                  <a:cubicBezTo>
                    <a:pt x="192" y="79"/>
                    <a:pt x="228" y="94"/>
                    <a:pt x="264" y="119"/>
                  </a:cubicBezTo>
                  <a:cubicBezTo>
                    <a:pt x="311" y="52"/>
                    <a:pt x="311" y="52"/>
                    <a:pt x="311" y="52"/>
                  </a:cubicBezTo>
                  <a:cubicBezTo>
                    <a:pt x="269" y="18"/>
                    <a:pt x="219" y="0"/>
                    <a:pt x="159" y="0"/>
                  </a:cubicBezTo>
                  <a:cubicBezTo>
                    <a:pt x="76" y="0"/>
                    <a:pt x="16" y="49"/>
                    <a:pt x="16" y="123"/>
                  </a:cubicBezTo>
                  <a:cubicBezTo>
                    <a:pt x="16" y="124"/>
                    <a:pt x="16" y="124"/>
                    <a:pt x="16" y="124"/>
                  </a:cubicBezTo>
                  <a:cubicBezTo>
                    <a:pt x="16" y="205"/>
                    <a:pt x="69" y="227"/>
                    <a:pt x="151" y="249"/>
                  </a:cubicBezTo>
                  <a:cubicBezTo>
                    <a:pt x="220" y="266"/>
                    <a:pt x="234" y="278"/>
                    <a:pt x="234" y="300"/>
                  </a:cubicBezTo>
                  <a:cubicBezTo>
                    <a:pt x="234" y="301"/>
                    <a:pt x="234" y="301"/>
                    <a:pt x="234" y="301"/>
                  </a:cubicBezTo>
                  <a:cubicBezTo>
                    <a:pt x="234" y="325"/>
                    <a:pt x="212" y="340"/>
                    <a:pt x="175" y="340"/>
                  </a:cubicBezTo>
                  <a:cubicBezTo>
                    <a:pt x="128" y="340"/>
                    <a:pt x="90" y="321"/>
                    <a:pt x="53" y="290"/>
                  </a:cubicBezTo>
                  <a:cubicBezTo>
                    <a:pt x="0" y="354"/>
                    <a:pt x="0" y="354"/>
                    <a:pt x="0" y="354"/>
                  </a:cubicBezTo>
                  <a:cubicBezTo>
                    <a:pt x="49" y="398"/>
                    <a:pt x="111" y="419"/>
                    <a:pt x="173" y="419"/>
                  </a:cubicBezTo>
                  <a:cubicBezTo>
                    <a:pt x="261" y="419"/>
                    <a:pt x="323" y="374"/>
                    <a:pt x="323" y="293"/>
                  </a:cubicBezTo>
                  <a:cubicBezTo>
                    <a:pt x="323" y="292"/>
                    <a:pt x="323" y="292"/>
                    <a:pt x="323" y="292"/>
                  </a:cubicBezTo>
                  <a:cubicBezTo>
                    <a:pt x="323" y="221"/>
                    <a:pt x="276" y="191"/>
                    <a:pt x="1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8" name="Freeform 21"/>
            <p:cNvSpPr>
              <a:spLocks/>
            </p:cNvSpPr>
            <p:nvPr userDrawn="1"/>
          </p:nvSpPr>
          <p:spPr bwMode="auto">
            <a:xfrm>
              <a:off x="-2276475" y="239713"/>
              <a:ext cx="965200" cy="2339975"/>
            </a:xfrm>
            <a:custGeom>
              <a:avLst/>
              <a:gdLst>
                <a:gd name="T0" fmla="*/ 257 w 257"/>
                <a:gd name="T1" fmla="*/ 624 h 624"/>
                <a:gd name="T2" fmla="*/ 177 w 257"/>
                <a:gd name="T3" fmla="*/ 510 h 624"/>
                <a:gd name="T4" fmla="*/ 152 w 257"/>
                <a:gd name="T5" fmla="*/ 324 h 624"/>
                <a:gd name="T6" fmla="*/ 173 w 257"/>
                <a:gd name="T7" fmla="*/ 119 h 624"/>
                <a:gd name="T8" fmla="*/ 173 w 257"/>
                <a:gd name="T9" fmla="*/ 118 h 624"/>
                <a:gd name="T10" fmla="*/ 195 w 257"/>
                <a:gd name="T11" fmla="*/ 88 h 624"/>
                <a:gd name="T12" fmla="*/ 44 w 257"/>
                <a:gd name="T13" fmla="*/ 7 h 624"/>
                <a:gd name="T14" fmla="*/ 33 w 257"/>
                <a:gd name="T15" fmla="*/ 2 h 624"/>
                <a:gd name="T16" fmla="*/ 33 w 257"/>
                <a:gd name="T17" fmla="*/ 2 h 624"/>
                <a:gd name="T18" fmla="*/ 33 w 257"/>
                <a:gd name="T19" fmla="*/ 2 h 624"/>
                <a:gd name="T20" fmla="*/ 25 w 257"/>
                <a:gd name="T21" fmla="*/ 0 h 624"/>
                <a:gd name="T22" fmla="*/ 9 w 257"/>
                <a:gd name="T23" fmla="*/ 15 h 624"/>
                <a:gd name="T24" fmla="*/ 5 w 257"/>
                <a:gd name="T25" fmla="*/ 55 h 624"/>
                <a:gd name="T26" fmla="*/ 0 w 257"/>
                <a:gd name="T27" fmla="*/ 157 h 624"/>
                <a:gd name="T28" fmla="*/ 73 w 257"/>
                <a:gd name="T29" fmla="*/ 496 h 624"/>
                <a:gd name="T30" fmla="*/ 257 w 257"/>
                <a:gd name="T31" fmla="*/ 624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624">
                  <a:moveTo>
                    <a:pt x="257" y="624"/>
                  </a:moveTo>
                  <a:cubicBezTo>
                    <a:pt x="229" y="602"/>
                    <a:pt x="195" y="566"/>
                    <a:pt x="177" y="510"/>
                  </a:cubicBezTo>
                  <a:cubicBezTo>
                    <a:pt x="160" y="457"/>
                    <a:pt x="152" y="394"/>
                    <a:pt x="152" y="324"/>
                  </a:cubicBezTo>
                  <a:cubicBezTo>
                    <a:pt x="152" y="226"/>
                    <a:pt x="168" y="142"/>
                    <a:pt x="173" y="119"/>
                  </a:cubicBezTo>
                  <a:cubicBezTo>
                    <a:pt x="173" y="118"/>
                    <a:pt x="173" y="118"/>
                    <a:pt x="173" y="118"/>
                  </a:cubicBezTo>
                  <a:cubicBezTo>
                    <a:pt x="176" y="104"/>
                    <a:pt x="184" y="93"/>
                    <a:pt x="195" y="88"/>
                  </a:cubicBezTo>
                  <a:cubicBezTo>
                    <a:pt x="121" y="40"/>
                    <a:pt x="57" y="12"/>
                    <a:pt x="44" y="7"/>
                  </a:cubicBezTo>
                  <a:cubicBezTo>
                    <a:pt x="37" y="4"/>
                    <a:pt x="33" y="2"/>
                    <a:pt x="33" y="2"/>
                  </a:cubicBezTo>
                  <a:cubicBezTo>
                    <a:pt x="33" y="2"/>
                    <a:pt x="33" y="2"/>
                    <a:pt x="33" y="2"/>
                  </a:cubicBezTo>
                  <a:cubicBezTo>
                    <a:pt x="33" y="2"/>
                    <a:pt x="33" y="2"/>
                    <a:pt x="33" y="2"/>
                  </a:cubicBezTo>
                  <a:cubicBezTo>
                    <a:pt x="30" y="1"/>
                    <a:pt x="27" y="0"/>
                    <a:pt x="25" y="0"/>
                  </a:cubicBezTo>
                  <a:cubicBezTo>
                    <a:pt x="16" y="0"/>
                    <a:pt x="11" y="6"/>
                    <a:pt x="9" y="15"/>
                  </a:cubicBezTo>
                  <a:cubicBezTo>
                    <a:pt x="9" y="15"/>
                    <a:pt x="7" y="30"/>
                    <a:pt x="5" y="55"/>
                  </a:cubicBezTo>
                  <a:cubicBezTo>
                    <a:pt x="3" y="78"/>
                    <a:pt x="0" y="114"/>
                    <a:pt x="0" y="157"/>
                  </a:cubicBezTo>
                  <a:cubicBezTo>
                    <a:pt x="0" y="253"/>
                    <a:pt x="13" y="391"/>
                    <a:pt x="73" y="496"/>
                  </a:cubicBezTo>
                  <a:cubicBezTo>
                    <a:pt x="119" y="576"/>
                    <a:pt x="185" y="621"/>
                    <a:pt x="257" y="6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9" name="Freeform 22"/>
            <p:cNvSpPr>
              <a:spLocks/>
            </p:cNvSpPr>
            <p:nvPr userDrawn="1"/>
          </p:nvSpPr>
          <p:spPr bwMode="auto">
            <a:xfrm>
              <a:off x="-704850" y="663575"/>
              <a:ext cx="998538" cy="1968500"/>
            </a:xfrm>
            <a:custGeom>
              <a:avLst/>
              <a:gdLst>
                <a:gd name="T0" fmla="*/ 50 w 266"/>
                <a:gd name="T1" fmla="*/ 520 h 525"/>
                <a:gd name="T2" fmla="*/ 78 w 266"/>
                <a:gd name="T3" fmla="*/ 525 h 525"/>
                <a:gd name="T4" fmla="*/ 78 w 266"/>
                <a:gd name="T5" fmla="*/ 525 h 525"/>
                <a:gd name="T6" fmla="*/ 243 w 266"/>
                <a:gd name="T7" fmla="*/ 389 h 525"/>
                <a:gd name="T8" fmla="*/ 266 w 266"/>
                <a:gd name="T9" fmla="*/ 211 h 525"/>
                <a:gd name="T10" fmla="*/ 249 w 266"/>
                <a:gd name="T11" fmla="*/ 27 h 525"/>
                <a:gd name="T12" fmla="*/ 246 w 266"/>
                <a:gd name="T13" fmla="*/ 11 h 525"/>
                <a:gd name="T14" fmla="*/ 238 w 266"/>
                <a:gd name="T15" fmla="*/ 0 h 525"/>
                <a:gd name="T16" fmla="*/ 232 w 266"/>
                <a:gd name="T17" fmla="*/ 3 h 525"/>
                <a:gd name="T18" fmla="*/ 225 w 266"/>
                <a:gd name="T19" fmla="*/ 8 h 525"/>
                <a:gd name="T20" fmla="*/ 207 w 266"/>
                <a:gd name="T21" fmla="*/ 24 h 525"/>
                <a:gd name="T22" fmla="*/ 146 w 266"/>
                <a:gd name="T23" fmla="*/ 84 h 525"/>
                <a:gd name="T24" fmla="*/ 23 w 266"/>
                <a:gd name="T25" fmla="*/ 289 h 525"/>
                <a:gd name="T26" fmla="*/ 0 w 266"/>
                <a:gd name="T27" fmla="*/ 417 h 525"/>
                <a:gd name="T28" fmla="*/ 13 w 266"/>
                <a:gd name="T29" fmla="*/ 483 h 525"/>
                <a:gd name="T30" fmla="*/ 50 w 266"/>
                <a:gd name="T31" fmla="*/ 520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6" h="525">
                  <a:moveTo>
                    <a:pt x="50" y="520"/>
                  </a:moveTo>
                  <a:cubicBezTo>
                    <a:pt x="57" y="523"/>
                    <a:pt x="67" y="525"/>
                    <a:pt x="78" y="525"/>
                  </a:cubicBezTo>
                  <a:cubicBezTo>
                    <a:pt x="78" y="525"/>
                    <a:pt x="78" y="525"/>
                    <a:pt x="78" y="525"/>
                  </a:cubicBezTo>
                  <a:cubicBezTo>
                    <a:pt x="129" y="525"/>
                    <a:pt x="213" y="483"/>
                    <a:pt x="243" y="389"/>
                  </a:cubicBezTo>
                  <a:cubicBezTo>
                    <a:pt x="258" y="338"/>
                    <a:pt x="266" y="278"/>
                    <a:pt x="266" y="211"/>
                  </a:cubicBezTo>
                  <a:cubicBezTo>
                    <a:pt x="266" y="127"/>
                    <a:pt x="254" y="54"/>
                    <a:pt x="249" y="27"/>
                  </a:cubicBezTo>
                  <a:cubicBezTo>
                    <a:pt x="247" y="16"/>
                    <a:pt x="246" y="11"/>
                    <a:pt x="246" y="11"/>
                  </a:cubicBezTo>
                  <a:cubicBezTo>
                    <a:pt x="245" y="6"/>
                    <a:pt x="242" y="0"/>
                    <a:pt x="238" y="0"/>
                  </a:cubicBezTo>
                  <a:cubicBezTo>
                    <a:pt x="236" y="0"/>
                    <a:pt x="234" y="1"/>
                    <a:pt x="232" y="3"/>
                  </a:cubicBezTo>
                  <a:cubicBezTo>
                    <a:pt x="231" y="3"/>
                    <a:pt x="229" y="5"/>
                    <a:pt x="225" y="8"/>
                  </a:cubicBezTo>
                  <a:cubicBezTo>
                    <a:pt x="221" y="12"/>
                    <a:pt x="215" y="17"/>
                    <a:pt x="207" y="24"/>
                  </a:cubicBezTo>
                  <a:cubicBezTo>
                    <a:pt x="195" y="34"/>
                    <a:pt x="173" y="55"/>
                    <a:pt x="146" y="84"/>
                  </a:cubicBezTo>
                  <a:cubicBezTo>
                    <a:pt x="104" y="131"/>
                    <a:pt x="49" y="204"/>
                    <a:pt x="23" y="289"/>
                  </a:cubicBezTo>
                  <a:cubicBezTo>
                    <a:pt x="7" y="339"/>
                    <a:pt x="0" y="382"/>
                    <a:pt x="0" y="417"/>
                  </a:cubicBezTo>
                  <a:cubicBezTo>
                    <a:pt x="0" y="443"/>
                    <a:pt x="4" y="465"/>
                    <a:pt x="13" y="483"/>
                  </a:cubicBezTo>
                  <a:cubicBezTo>
                    <a:pt x="21" y="500"/>
                    <a:pt x="33" y="512"/>
                    <a:pt x="50" y="5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0" name="Freeform 23"/>
            <p:cNvSpPr>
              <a:spLocks/>
            </p:cNvSpPr>
            <p:nvPr userDrawn="1"/>
          </p:nvSpPr>
          <p:spPr bwMode="auto">
            <a:xfrm>
              <a:off x="-1597025" y="663575"/>
              <a:ext cx="900113" cy="1968500"/>
            </a:xfrm>
            <a:custGeom>
              <a:avLst/>
              <a:gdLst>
                <a:gd name="T0" fmla="*/ 238 w 240"/>
                <a:gd name="T1" fmla="*/ 267 h 525"/>
                <a:gd name="T2" fmla="*/ 240 w 240"/>
                <a:gd name="T3" fmla="*/ 261 h 525"/>
                <a:gd name="T4" fmla="*/ 43 w 240"/>
                <a:gd name="T5" fmla="*/ 8 h 525"/>
                <a:gd name="T6" fmla="*/ 36 w 240"/>
                <a:gd name="T7" fmla="*/ 3 h 525"/>
                <a:gd name="T8" fmla="*/ 29 w 240"/>
                <a:gd name="T9" fmla="*/ 0 h 525"/>
                <a:gd name="T10" fmla="*/ 21 w 240"/>
                <a:gd name="T11" fmla="*/ 11 h 525"/>
                <a:gd name="T12" fmla="*/ 18 w 240"/>
                <a:gd name="T13" fmla="*/ 27 h 525"/>
                <a:gd name="T14" fmla="*/ 10 w 240"/>
                <a:gd name="T15" fmla="*/ 70 h 525"/>
                <a:gd name="T16" fmla="*/ 0 w 240"/>
                <a:gd name="T17" fmla="*/ 211 h 525"/>
                <a:gd name="T18" fmla="*/ 24 w 240"/>
                <a:gd name="T19" fmla="*/ 388 h 525"/>
                <a:gd name="T20" fmla="*/ 193 w 240"/>
                <a:gd name="T21" fmla="*/ 525 h 525"/>
                <a:gd name="T22" fmla="*/ 193 w 240"/>
                <a:gd name="T23" fmla="*/ 525 h 525"/>
                <a:gd name="T24" fmla="*/ 222 w 240"/>
                <a:gd name="T25" fmla="*/ 520 h 525"/>
                <a:gd name="T26" fmla="*/ 235 w 240"/>
                <a:gd name="T27" fmla="*/ 513 h 525"/>
                <a:gd name="T28" fmla="*/ 224 w 240"/>
                <a:gd name="T29" fmla="*/ 495 h 525"/>
                <a:gd name="T30" fmla="*/ 209 w 240"/>
                <a:gd name="T31" fmla="*/ 417 h 525"/>
                <a:gd name="T32" fmla="*/ 233 w 240"/>
                <a:gd name="T33" fmla="*/ 281 h 525"/>
                <a:gd name="T34" fmla="*/ 238 w 240"/>
                <a:gd name="T35" fmla="*/ 26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525">
                  <a:moveTo>
                    <a:pt x="238" y="267"/>
                  </a:moveTo>
                  <a:cubicBezTo>
                    <a:pt x="238" y="265"/>
                    <a:pt x="239" y="263"/>
                    <a:pt x="240" y="261"/>
                  </a:cubicBezTo>
                  <a:cubicBezTo>
                    <a:pt x="184" y="123"/>
                    <a:pt x="57" y="20"/>
                    <a:pt x="43" y="8"/>
                  </a:cubicBezTo>
                  <a:cubicBezTo>
                    <a:pt x="38" y="5"/>
                    <a:pt x="36" y="3"/>
                    <a:pt x="36" y="3"/>
                  </a:cubicBezTo>
                  <a:cubicBezTo>
                    <a:pt x="33" y="1"/>
                    <a:pt x="31" y="0"/>
                    <a:pt x="29" y="0"/>
                  </a:cubicBezTo>
                  <a:cubicBezTo>
                    <a:pt x="25" y="0"/>
                    <a:pt x="22" y="6"/>
                    <a:pt x="21" y="11"/>
                  </a:cubicBezTo>
                  <a:cubicBezTo>
                    <a:pt x="20" y="12"/>
                    <a:pt x="19" y="17"/>
                    <a:pt x="18" y="27"/>
                  </a:cubicBezTo>
                  <a:cubicBezTo>
                    <a:pt x="16" y="34"/>
                    <a:pt x="13" y="49"/>
                    <a:pt x="10" y="70"/>
                  </a:cubicBezTo>
                  <a:cubicBezTo>
                    <a:pt x="6" y="103"/>
                    <a:pt x="0" y="154"/>
                    <a:pt x="0" y="211"/>
                  </a:cubicBezTo>
                  <a:cubicBezTo>
                    <a:pt x="0" y="279"/>
                    <a:pt x="8" y="339"/>
                    <a:pt x="24" y="388"/>
                  </a:cubicBezTo>
                  <a:cubicBezTo>
                    <a:pt x="54" y="483"/>
                    <a:pt x="140" y="525"/>
                    <a:pt x="193" y="525"/>
                  </a:cubicBezTo>
                  <a:cubicBezTo>
                    <a:pt x="193" y="525"/>
                    <a:pt x="193" y="525"/>
                    <a:pt x="193" y="525"/>
                  </a:cubicBezTo>
                  <a:cubicBezTo>
                    <a:pt x="204" y="525"/>
                    <a:pt x="214" y="523"/>
                    <a:pt x="222" y="520"/>
                  </a:cubicBezTo>
                  <a:cubicBezTo>
                    <a:pt x="226" y="518"/>
                    <a:pt x="230" y="516"/>
                    <a:pt x="235" y="513"/>
                  </a:cubicBezTo>
                  <a:cubicBezTo>
                    <a:pt x="231" y="508"/>
                    <a:pt x="227" y="502"/>
                    <a:pt x="224" y="495"/>
                  </a:cubicBezTo>
                  <a:cubicBezTo>
                    <a:pt x="214" y="474"/>
                    <a:pt x="209" y="449"/>
                    <a:pt x="209" y="417"/>
                  </a:cubicBezTo>
                  <a:cubicBezTo>
                    <a:pt x="209" y="378"/>
                    <a:pt x="217" y="332"/>
                    <a:pt x="233" y="281"/>
                  </a:cubicBezTo>
                  <a:cubicBezTo>
                    <a:pt x="235" y="276"/>
                    <a:pt x="236" y="271"/>
                    <a:pt x="238" y="2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1" name="Freeform 24"/>
            <p:cNvSpPr>
              <a:spLocks/>
            </p:cNvSpPr>
            <p:nvPr userDrawn="1"/>
          </p:nvSpPr>
          <p:spPr bwMode="auto">
            <a:xfrm>
              <a:off x="-1143000" y="-179387"/>
              <a:ext cx="982663" cy="1682750"/>
            </a:xfrm>
            <a:custGeom>
              <a:avLst/>
              <a:gdLst>
                <a:gd name="T0" fmla="*/ 134 w 262"/>
                <a:gd name="T1" fmla="*/ 449 h 449"/>
                <a:gd name="T2" fmla="*/ 262 w 262"/>
                <a:gd name="T3" fmla="*/ 268 h 449"/>
                <a:gd name="T4" fmla="*/ 147 w 262"/>
                <a:gd name="T5" fmla="*/ 18 h 449"/>
                <a:gd name="T6" fmla="*/ 140 w 262"/>
                <a:gd name="T7" fmla="*/ 7 h 449"/>
                <a:gd name="T8" fmla="*/ 131 w 262"/>
                <a:gd name="T9" fmla="*/ 0 h 449"/>
                <a:gd name="T10" fmla="*/ 122 w 262"/>
                <a:gd name="T11" fmla="*/ 7 h 449"/>
                <a:gd name="T12" fmla="*/ 115 w 262"/>
                <a:gd name="T13" fmla="*/ 18 h 449"/>
                <a:gd name="T14" fmla="*/ 96 w 262"/>
                <a:gd name="T15" fmla="*/ 50 h 449"/>
                <a:gd name="T16" fmla="*/ 40 w 262"/>
                <a:gd name="T17" fmla="*/ 162 h 449"/>
                <a:gd name="T18" fmla="*/ 0 w 262"/>
                <a:gd name="T19" fmla="*/ 265 h 449"/>
                <a:gd name="T20" fmla="*/ 134 w 262"/>
                <a:gd name="T21" fmla="*/ 449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 h="449">
                  <a:moveTo>
                    <a:pt x="134" y="449"/>
                  </a:moveTo>
                  <a:cubicBezTo>
                    <a:pt x="162" y="388"/>
                    <a:pt x="205" y="327"/>
                    <a:pt x="262" y="268"/>
                  </a:cubicBezTo>
                  <a:cubicBezTo>
                    <a:pt x="223" y="150"/>
                    <a:pt x="169" y="54"/>
                    <a:pt x="147" y="18"/>
                  </a:cubicBezTo>
                  <a:cubicBezTo>
                    <a:pt x="143" y="11"/>
                    <a:pt x="140" y="7"/>
                    <a:pt x="140" y="7"/>
                  </a:cubicBezTo>
                  <a:cubicBezTo>
                    <a:pt x="136" y="0"/>
                    <a:pt x="132" y="0"/>
                    <a:pt x="131" y="0"/>
                  </a:cubicBezTo>
                  <a:cubicBezTo>
                    <a:pt x="128" y="0"/>
                    <a:pt x="125" y="2"/>
                    <a:pt x="122" y="7"/>
                  </a:cubicBezTo>
                  <a:cubicBezTo>
                    <a:pt x="122" y="7"/>
                    <a:pt x="119" y="11"/>
                    <a:pt x="115" y="18"/>
                  </a:cubicBezTo>
                  <a:cubicBezTo>
                    <a:pt x="108" y="29"/>
                    <a:pt x="102" y="39"/>
                    <a:pt x="96" y="50"/>
                  </a:cubicBezTo>
                  <a:cubicBezTo>
                    <a:pt x="83" y="74"/>
                    <a:pt x="62" y="113"/>
                    <a:pt x="40" y="162"/>
                  </a:cubicBezTo>
                  <a:cubicBezTo>
                    <a:pt x="26" y="196"/>
                    <a:pt x="12" y="230"/>
                    <a:pt x="0" y="265"/>
                  </a:cubicBezTo>
                  <a:cubicBezTo>
                    <a:pt x="42" y="307"/>
                    <a:pt x="97" y="371"/>
                    <a:pt x="134" y="4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2" name="Freeform 25"/>
            <p:cNvSpPr>
              <a:spLocks/>
            </p:cNvSpPr>
            <p:nvPr userDrawn="1"/>
          </p:nvSpPr>
          <p:spPr bwMode="auto">
            <a:xfrm>
              <a:off x="15875" y="239713"/>
              <a:ext cx="952500" cy="2339975"/>
            </a:xfrm>
            <a:custGeom>
              <a:avLst/>
              <a:gdLst>
                <a:gd name="T0" fmla="*/ 61 w 254"/>
                <a:gd name="T1" fmla="*/ 88 h 624"/>
                <a:gd name="T2" fmla="*/ 82 w 254"/>
                <a:gd name="T3" fmla="*/ 118 h 624"/>
                <a:gd name="T4" fmla="*/ 82 w 254"/>
                <a:gd name="T5" fmla="*/ 119 h 624"/>
                <a:gd name="T6" fmla="*/ 103 w 254"/>
                <a:gd name="T7" fmla="*/ 324 h 624"/>
                <a:gd name="T8" fmla="*/ 78 w 254"/>
                <a:gd name="T9" fmla="*/ 510 h 624"/>
                <a:gd name="T10" fmla="*/ 0 w 254"/>
                <a:gd name="T11" fmla="*/ 624 h 624"/>
                <a:gd name="T12" fmla="*/ 182 w 254"/>
                <a:gd name="T13" fmla="*/ 496 h 624"/>
                <a:gd name="T14" fmla="*/ 254 w 254"/>
                <a:gd name="T15" fmla="*/ 157 h 624"/>
                <a:gd name="T16" fmla="*/ 250 w 254"/>
                <a:gd name="T17" fmla="*/ 55 h 624"/>
                <a:gd name="T18" fmla="*/ 245 w 254"/>
                <a:gd name="T19" fmla="*/ 15 h 624"/>
                <a:gd name="T20" fmla="*/ 230 w 254"/>
                <a:gd name="T21" fmla="*/ 0 h 624"/>
                <a:gd name="T22" fmla="*/ 222 w 254"/>
                <a:gd name="T23" fmla="*/ 2 h 624"/>
                <a:gd name="T24" fmla="*/ 222 w 254"/>
                <a:gd name="T25" fmla="*/ 2 h 624"/>
                <a:gd name="T26" fmla="*/ 222 w 254"/>
                <a:gd name="T27" fmla="*/ 2 h 624"/>
                <a:gd name="T28" fmla="*/ 211 w 254"/>
                <a:gd name="T29" fmla="*/ 7 h 624"/>
                <a:gd name="T30" fmla="*/ 182 w 254"/>
                <a:gd name="T31" fmla="*/ 20 h 624"/>
                <a:gd name="T32" fmla="*/ 178 w 254"/>
                <a:gd name="T33" fmla="*/ 22 h 624"/>
                <a:gd name="T34" fmla="*/ 72 w 254"/>
                <a:gd name="T35" fmla="*/ 80 h 624"/>
                <a:gd name="T36" fmla="*/ 61 w 254"/>
                <a:gd name="T37" fmla="*/ 8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4" h="624">
                  <a:moveTo>
                    <a:pt x="61" y="88"/>
                  </a:moveTo>
                  <a:cubicBezTo>
                    <a:pt x="71" y="93"/>
                    <a:pt x="79" y="104"/>
                    <a:pt x="82" y="118"/>
                  </a:cubicBezTo>
                  <a:cubicBezTo>
                    <a:pt x="82" y="118"/>
                    <a:pt x="82" y="118"/>
                    <a:pt x="82" y="119"/>
                  </a:cubicBezTo>
                  <a:cubicBezTo>
                    <a:pt x="87" y="142"/>
                    <a:pt x="103" y="226"/>
                    <a:pt x="103" y="324"/>
                  </a:cubicBezTo>
                  <a:cubicBezTo>
                    <a:pt x="103" y="394"/>
                    <a:pt x="95" y="457"/>
                    <a:pt x="78" y="510"/>
                  </a:cubicBezTo>
                  <a:cubicBezTo>
                    <a:pt x="61" y="566"/>
                    <a:pt x="28" y="602"/>
                    <a:pt x="0" y="624"/>
                  </a:cubicBezTo>
                  <a:cubicBezTo>
                    <a:pt x="72" y="620"/>
                    <a:pt x="136" y="575"/>
                    <a:pt x="182" y="496"/>
                  </a:cubicBezTo>
                  <a:cubicBezTo>
                    <a:pt x="242" y="391"/>
                    <a:pt x="254" y="253"/>
                    <a:pt x="254" y="157"/>
                  </a:cubicBezTo>
                  <a:cubicBezTo>
                    <a:pt x="254" y="122"/>
                    <a:pt x="253" y="88"/>
                    <a:pt x="250" y="55"/>
                  </a:cubicBezTo>
                  <a:cubicBezTo>
                    <a:pt x="248" y="30"/>
                    <a:pt x="246" y="15"/>
                    <a:pt x="245" y="15"/>
                  </a:cubicBezTo>
                  <a:cubicBezTo>
                    <a:pt x="244" y="6"/>
                    <a:pt x="239" y="0"/>
                    <a:pt x="230" y="0"/>
                  </a:cubicBezTo>
                  <a:cubicBezTo>
                    <a:pt x="228" y="0"/>
                    <a:pt x="226" y="1"/>
                    <a:pt x="222" y="2"/>
                  </a:cubicBezTo>
                  <a:cubicBezTo>
                    <a:pt x="222" y="2"/>
                    <a:pt x="222" y="2"/>
                    <a:pt x="222" y="2"/>
                  </a:cubicBezTo>
                  <a:cubicBezTo>
                    <a:pt x="222" y="2"/>
                    <a:pt x="222" y="2"/>
                    <a:pt x="222" y="2"/>
                  </a:cubicBezTo>
                  <a:cubicBezTo>
                    <a:pt x="222" y="2"/>
                    <a:pt x="218" y="4"/>
                    <a:pt x="211" y="7"/>
                  </a:cubicBezTo>
                  <a:cubicBezTo>
                    <a:pt x="204" y="10"/>
                    <a:pt x="194" y="14"/>
                    <a:pt x="182" y="20"/>
                  </a:cubicBezTo>
                  <a:cubicBezTo>
                    <a:pt x="178" y="22"/>
                    <a:pt x="178" y="22"/>
                    <a:pt x="178" y="22"/>
                  </a:cubicBezTo>
                  <a:cubicBezTo>
                    <a:pt x="142" y="39"/>
                    <a:pt x="106" y="59"/>
                    <a:pt x="72" y="80"/>
                  </a:cubicBezTo>
                  <a:cubicBezTo>
                    <a:pt x="68" y="83"/>
                    <a:pt x="64" y="85"/>
                    <a:pt x="6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3" name="Freeform 26"/>
            <p:cNvSpPr>
              <a:spLocks/>
            </p:cNvSpPr>
            <p:nvPr userDrawn="1"/>
          </p:nvSpPr>
          <p:spPr bwMode="auto">
            <a:xfrm>
              <a:off x="-284163" y="-63500"/>
              <a:ext cx="581025" cy="738188"/>
            </a:xfrm>
            <a:custGeom>
              <a:avLst/>
              <a:gdLst>
                <a:gd name="T0" fmla="*/ 155 w 155"/>
                <a:gd name="T1" fmla="*/ 126 h 197"/>
                <a:gd name="T2" fmla="*/ 126 w 155"/>
                <a:gd name="T3" fmla="*/ 13 h 197"/>
                <a:gd name="T4" fmla="*/ 126 w 155"/>
                <a:gd name="T5" fmla="*/ 12 h 197"/>
                <a:gd name="T6" fmla="*/ 111 w 155"/>
                <a:gd name="T7" fmla="*/ 0 h 197"/>
                <a:gd name="T8" fmla="*/ 108 w 155"/>
                <a:gd name="T9" fmla="*/ 0 h 197"/>
                <a:gd name="T10" fmla="*/ 108 w 155"/>
                <a:gd name="T11" fmla="*/ 0 h 197"/>
                <a:gd name="T12" fmla="*/ 108 w 155"/>
                <a:gd name="T13" fmla="*/ 0 h 197"/>
                <a:gd name="T14" fmla="*/ 101 w 155"/>
                <a:gd name="T15" fmla="*/ 3 h 197"/>
                <a:gd name="T16" fmla="*/ 101 w 155"/>
                <a:gd name="T17" fmla="*/ 3 h 197"/>
                <a:gd name="T18" fmla="*/ 101 w 155"/>
                <a:gd name="T19" fmla="*/ 3 h 197"/>
                <a:gd name="T20" fmla="*/ 61 w 155"/>
                <a:gd name="T21" fmla="*/ 30 h 197"/>
                <a:gd name="T22" fmla="*/ 0 w 155"/>
                <a:gd name="T23" fmla="*/ 77 h 197"/>
                <a:gd name="T24" fmla="*/ 50 w 155"/>
                <a:gd name="T25" fmla="*/ 197 h 197"/>
                <a:gd name="T26" fmla="*/ 155 w 155"/>
                <a:gd name="T27" fmla="*/ 126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97">
                  <a:moveTo>
                    <a:pt x="155" y="126"/>
                  </a:moveTo>
                  <a:cubicBezTo>
                    <a:pt x="144" y="70"/>
                    <a:pt x="131" y="28"/>
                    <a:pt x="126" y="13"/>
                  </a:cubicBezTo>
                  <a:cubicBezTo>
                    <a:pt x="126" y="12"/>
                    <a:pt x="126" y="12"/>
                    <a:pt x="126" y="12"/>
                  </a:cubicBezTo>
                  <a:cubicBezTo>
                    <a:pt x="123" y="4"/>
                    <a:pt x="118" y="0"/>
                    <a:pt x="111" y="0"/>
                  </a:cubicBezTo>
                  <a:cubicBezTo>
                    <a:pt x="110" y="0"/>
                    <a:pt x="109" y="0"/>
                    <a:pt x="108" y="0"/>
                  </a:cubicBezTo>
                  <a:cubicBezTo>
                    <a:pt x="108" y="0"/>
                    <a:pt x="108" y="0"/>
                    <a:pt x="108" y="0"/>
                  </a:cubicBezTo>
                  <a:cubicBezTo>
                    <a:pt x="108" y="0"/>
                    <a:pt x="108" y="0"/>
                    <a:pt x="108" y="0"/>
                  </a:cubicBezTo>
                  <a:cubicBezTo>
                    <a:pt x="106" y="0"/>
                    <a:pt x="103" y="1"/>
                    <a:pt x="101" y="3"/>
                  </a:cubicBezTo>
                  <a:cubicBezTo>
                    <a:pt x="101" y="3"/>
                    <a:pt x="101" y="3"/>
                    <a:pt x="101" y="3"/>
                  </a:cubicBezTo>
                  <a:cubicBezTo>
                    <a:pt x="101" y="3"/>
                    <a:pt x="101" y="3"/>
                    <a:pt x="101" y="3"/>
                  </a:cubicBezTo>
                  <a:cubicBezTo>
                    <a:pt x="101" y="3"/>
                    <a:pt x="85" y="12"/>
                    <a:pt x="61" y="30"/>
                  </a:cubicBezTo>
                  <a:cubicBezTo>
                    <a:pt x="47" y="40"/>
                    <a:pt x="26" y="56"/>
                    <a:pt x="0" y="77"/>
                  </a:cubicBezTo>
                  <a:cubicBezTo>
                    <a:pt x="19" y="117"/>
                    <a:pt x="36" y="157"/>
                    <a:pt x="50" y="197"/>
                  </a:cubicBezTo>
                  <a:cubicBezTo>
                    <a:pt x="82" y="172"/>
                    <a:pt x="116" y="149"/>
                    <a:pt x="155"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4" name="Freeform 27"/>
            <p:cNvSpPr>
              <a:spLocks/>
            </p:cNvSpPr>
            <p:nvPr userDrawn="1"/>
          </p:nvSpPr>
          <p:spPr bwMode="auto">
            <a:xfrm>
              <a:off x="-1600200" y="-63500"/>
              <a:ext cx="581025" cy="738188"/>
            </a:xfrm>
            <a:custGeom>
              <a:avLst/>
              <a:gdLst>
                <a:gd name="T0" fmla="*/ 155 w 155"/>
                <a:gd name="T1" fmla="*/ 77 h 197"/>
                <a:gd name="T2" fmla="*/ 94 w 155"/>
                <a:gd name="T3" fmla="*/ 30 h 197"/>
                <a:gd name="T4" fmla="*/ 54 w 155"/>
                <a:gd name="T5" fmla="*/ 3 h 197"/>
                <a:gd name="T6" fmla="*/ 54 w 155"/>
                <a:gd name="T7" fmla="*/ 3 h 197"/>
                <a:gd name="T8" fmla="*/ 54 w 155"/>
                <a:gd name="T9" fmla="*/ 3 h 197"/>
                <a:gd name="T10" fmla="*/ 47 w 155"/>
                <a:gd name="T11" fmla="*/ 0 h 197"/>
                <a:gd name="T12" fmla="*/ 47 w 155"/>
                <a:gd name="T13" fmla="*/ 0 h 197"/>
                <a:gd name="T14" fmla="*/ 47 w 155"/>
                <a:gd name="T15" fmla="*/ 0 h 197"/>
                <a:gd name="T16" fmla="*/ 44 w 155"/>
                <a:gd name="T17" fmla="*/ 0 h 197"/>
                <a:gd name="T18" fmla="*/ 29 w 155"/>
                <a:gd name="T19" fmla="*/ 12 h 197"/>
                <a:gd name="T20" fmla="*/ 29 w 155"/>
                <a:gd name="T21" fmla="*/ 13 h 197"/>
                <a:gd name="T22" fmla="*/ 0 w 155"/>
                <a:gd name="T23" fmla="*/ 126 h 197"/>
                <a:gd name="T24" fmla="*/ 105 w 155"/>
                <a:gd name="T25" fmla="*/ 197 h 197"/>
                <a:gd name="T26" fmla="*/ 155 w 155"/>
                <a:gd name="T27" fmla="*/ 7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97">
                  <a:moveTo>
                    <a:pt x="155" y="77"/>
                  </a:moveTo>
                  <a:cubicBezTo>
                    <a:pt x="135" y="60"/>
                    <a:pt x="114" y="44"/>
                    <a:pt x="94" y="30"/>
                  </a:cubicBezTo>
                  <a:cubicBezTo>
                    <a:pt x="70" y="12"/>
                    <a:pt x="54" y="3"/>
                    <a:pt x="54" y="3"/>
                  </a:cubicBezTo>
                  <a:cubicBezTo>
                    <a:pt x="54" y="3"/>
                    <a:pt x="54" y="3"/>
                    <a:pt x="54" y="3"/>
                  </a:cubicBezTo>
                  <a:cubicBezTo>
                    <a:pt x="54" y="3"/>
                    <a:pt x="54" y="3"/>
                    <a:pt x="54" y="3"/>
                  </a:cubicBezTo>
                  <a:cubicBezTo>
                    <a:pt x="52" y="1"/>
                    <a:pt x="49" y="0"/>
                    <a:pt x="47" y="0"/>
                  </a:cubicBezTo>
                  <a:cubicBezTo>
                    <a:pt x="47" y="0"/>
                    <a:pt x="47" y="0"/>
                    <a:pt x="47" y="0"/>
                  </a:cubicBezTo>
                  <a:cubicBezTo>
                    <a:pt x="47" y="0"/>
                    <a:pt x="47" y="0"/>
                    <a:pt x="47" y="0"/>
                  </a:cubicBezTo>
                  <a:cubicBezTo>
                    <a:pt x="46" y="0"/>
                    <a:pt x="45" y="0"/>
                    <a:pt x="44" y="0"/>
                  </a:cubicBezTo>
                  <a:cubicBezTo>
                    <a:pt x="37" y="0"/>
                    <a:pt x="32" y="4"/>
                    <a:pt x="29" y="12"/>
                  </a:cubicBezTo>
                  <a:cubicBezTo>
                    <a:pt x="29" y="12"/>
                    <a:pt x="29" y="12"/>
                    <a:pt x="29" y="13"/>
                  </a:cubicBezTo>
                  <a:cubicBezTo>
                    <a:pt x="24" y="28"/>
                    <a:pt x="11" y="70"/>
                    <a:pt x="0" y="126"/>
                  </a:cubicBezTo>
                  <a:cubicBezTo>
                    <a:pt x="39" y="149"/>
                    <a:pt x="73" y="172"/>
                    <a:pt x="105" y="197"/>
                  </a:cubicBezTo>
                  <a:cubicBezTo>
                    <a:pt x="119" y="158"/>
                    <a:pt x="136" y="118"/>
                    <a:pt x="155"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5" name="Freeform 28"/>
            <p:cNvSpPr>
              <a:spLocks/>
            </p:cNvSpPr>
            <p:nvPr userDrawn="1"/>
          </p:nvSpPr>
          <p:spPr bwMode="auto">
            <a:xfrm>
              <a:off x="-2973388" y="914400"/>
              <a:ext cx="633413" cy="657225"/>
            </a:xfrm>
            <a:custGeom>
              <a:avLst/>
              <a:gdLst>
                <a:gd name="T0" fmla="*/ 169 w 169"/>
                <a:gd name="T1" fmla="*/ 133 h 175"/>
                <a:gd name="T2" fmla="*/ 158 w 169"/>
                <a:gd name="T3" fmla="*/ 5 h 175"/>
                <a:gd name="T4" fmla="*/ 70 w 169"/>
                <a:gd name="T5" fmla="*/ 0 h 175"/>
                <a:gd name="T6" fmla="*/ 59 w 169"/>
                <a:gd name="T7" fmla="*/ 0 h 175"/>
                <a:gd name="T8" fmla="*/ 26 w 169"/>
                <a:gd name="T9" fmla="*/ 0 h 175"/>
                <a:gd name="T10" fmla="*/ 5 w 169"/>
                <a:gd name="T11" fmla="*/ 13 h 175"/>
                <a:gd name="T12" fmla="*/ 0 w 169"/>
                <a:gd name="T13" fmla="*/ 28 h 175"/>
                <a:gd name="T14" fmla="*/ 74 w 169"/>
                <a:gd name="T15" fmla="*/ 175 h 175"/>
                <a:gd name="T16" fmla="*/ 169 w 169"/>
                <a:gd name="T17" fmla="*/ 13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75">
                  <a:moveTo>
                    <a:pt x="169" y="133"/>
                  </a:moveTo>
                  <a:cubicBezTo>
                    <a:pt x="163" y="93"/>
                    <a:pt x="159" y="50"/>
                    <a:pt x="158" y="5"/>
                  </a:cubicBezTo>
                  <a:cubicBezTo>
                    <a:pt x="119" y="1"/>
                    <a:pt x="89" y="0"/>
                    <a:pt x="70" y="0"/>
                  </a:cubicBezTo>
                  <a:cubicBezTo>
                    <a:pt x="66" y="0"/>
                    <a:pt x="63" y="0"/>
                    <a:pt x="59" y="0"/>
                  </a:cubicBezTo>
                  <a:cubicBezTo>
                    <a:pt x="38" y="0"/>
                    <a:pt x="26" y="0"/>
                    <a:pt x="26" y="0"/>
                  </a:cubicBezTo>
                  <a:cubicBezTo>
                    <a:pt x="17" y="1"/>
                    <a:pt x="10" y="5"/>
                    <a:pt x="5" y="13"/>
                  </a:cubicBezTo>
                  <a:cubicBezTo>
                    <a:pt x="2" y="17"/>
                    <a:pt x="0" y="23"/>
                    <a:pt x="0" y="28"/>
                  </a:cubicBezTo>
                  <a:cubicBezTo>
                    <a:pt x="2" y="43"/>
                    <a:pt x="11" y="95"/>
                    <a:pt x="74" y="175"/>
                  </a:cubicBezTo>
                  <a:cubicBezTo>
                    <a:pt x="106" y="159"/>
                    <a:pt x="138" y="145"/>
                    <a:pt x="169"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6" name="Freeform 29"/>
            <p:cNvSpPr>
              <a:spLocks/>
            </p:cNvSpPr>
            <p:nvPr userDrawn="1"/>
          </p:nvSpPr>
          <p:spPr bwMode="auto">
            <a:xfrm>
              <a:off x="1035050" y="914400"/>
              <a:ext cx="635000" cy="657225"/>
            </a:xfrm>
            <a:custGeom>
              <a:avLst/>
              <a:gdLst>
                <a:gd name="T0" fmla="*/ 169 w 169"/>
                <a:gd name="T1" fmla="*/ 28 h 175"/>
                <a:gd name="T2" fmla="*/ 164 w 169"/>
                <a:gd name="T3" fmla="*/ 13 h 175"/>
                <a:gd name="T4" fmla="*/ 143 w 169"/>
                <a:gd name="T5" fmla="*/ 0 h 175"/>
                <a:gd name="T6" fmla="*/ 110 w 169"/>
                <a:gd name="T7" fmla="*/ 0 h 175"/>
                <a:gd name="T8" fmla="*/ 99 w 169"/>
                <a:gd name="T9" fmla="*/ 0 h 175"/>
                <a:gd name="T10" fmla="*/ 11 w 169"/>
                <a:gd name="T11" fmla="*/ 5 h 175"/>
                <a:gd name="T12" fmla="*/ 0 w 169"/>
                <a:gd name="T13" fmla="*/ 133 h 175"/>
                <a:gd name="T14" fmla="*/ 95 w 169"/>
                <a:gd name="T15" fmla="*/ 175 h 175"/>
                <a:gd name="T16" fmla="*/ 169 w 169"/>
                <a:gd name="T17" fmla="*/ 2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75">
                  <a:moveTo>
                    <a:pt x="169" y="28"/>
                  </a:moveTo>
                  <a:cubicBezTo>
                    <a:pt x="169" y="23"/>
                    <a:pt x="166" y="16"/>
                    <a:pt x="164" y="13"/>
                  </a:cubicBezTo>
                  <a:cubicBezTo>
                    <a:pt x="159" y="5"/>
                    <a:pt x="152" y="1"/>
                    <a:pt x="143" y="0"/>
                  </a:cubicBezTo>
                  <a:cubicBezTo>
                    <a:pt x="143" y="0"/>
                    <a:pt x="131" y="0"/>
                    <a:pt x="110" y="0"/>
                  </a:cubicBezTo>
                  <a:cubicBezTo>
                    <a:pt x="106" y="0"/>
                    <a:pt x="103" y="0"/>
                    <a:pt x="99" y="0"/>
                  </a:cubicBezTo>
                  <a:cubicBezTo>
                    <a:pt x="80" y="0"/>
                    <a:pt x="49" y="1"/>
                    <a:pt x="11" y="5"/>
                  </a:cubicBezTo>
                  <a:cubicBezTo>
                    <a:pt x="10" y="49"/>
                    <a:pt x="6" y="92"/>
                    <a:pt x="0" y="133"/>
                  </a:cubicBezTo>
                  <a:cubicBezTo>
                    <a:pt x="31" y="145"/>
                    <a:pt x="63" y="159"/>
                    <a:pt x="95" y="175"/>
                  </a:cubicBezTo>
                  <a:cubicBezTo>
                    <a:pt x="158" y="95"/>
                    <a:pt x="167" y="43"/>
                    <a:pt x="16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7" name="Freeform 30"/>
            <p:cNvSpPr>
              <a:spLocks/>
            </p:cNvSpPr>
            <p:nvPr userDrawn="1"/>
          </p:nvSpPr>
          <p:spPr bwMode="auto">
            <a:xfrm>
              <a:off x="401638" y="1522413"/>
              <a:ext cx="1485900" cy="1046163"/>
            </a:xfrm>
            <a:custGeom>
              <a:avLst/>
              <a:gdLst>
                <a:gd name="T0" fmla="*/ 385 w 396"/>
                <a:gd name="T1" fmla="*/ 119 h 279"/>
                <a:gd name="T2" fmla="*/ 376 w 396"/>
                <a:gd name="T3" fmla="*/ 112 h 279"/>
                <a:gd name="T4" fmla="*/ 375 w 396"/>
                <a:gd name="T5" fmla="*/ 112 h 279"/>
                <a:gd name="T6" fmla="*/ 375 w 396"/>
                <a:gd name="T7" fmla="*/ 112 h 279"/>
                <a:gd name="T8" fmla="*/ 355 w 396"/>
                <a:gd name="T9" fmla="*/ 99 h 279"/>
                <a:gd name="T10" fmla="*/ 348 w 396"/>
                <a:gd name="T11" fmla="*/ 94 h 279"/>
                <a:gd name="T12" fmla="*/ 250 w 396"/>
                <a:gd name="T13" fmla="*/ 38 h 279"/>
                <a:gd name="T14" fmla="*/ 164 w 396"/>
                <a:gd name="T15" fmla="*/ 0 h 279"/>
                <a:gd name="T16" fmla="*/ 104 w 396"/>
                <a:gd name="T17" fmla="*/ 168 h 279"/>
                <a:gd name="T18" fmla="*/ 0 w 396"/>
                <a:gd name="T19" fmla="*/ 279 h 279"/>
                <a:gd name="T20" fmla="*/ 391 w 396"/>
                <a:gd name="T21" fmla="*/ 156 h 279"/>
                <a:gd name="T22" fmla="*/ 391 w 396"/>
                <a:gd name="T23" fmla="*/ 156 h 279"/>
                <a:gd name="T24" fmla="*/ 396 w 396"/>
                <a:gd name="T25" fmla="*/ 141 h 279"/>
                <a:gd name="T26" fmla="*/ 385 w 396"/>
                <a:gd name="T27" fmla="*/ 11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6" h="279">
                  <a:moveTo>
                    <a:pt x="385" y="119"/>
                  </a:moveTo>
                  <a:cubicBezTo>
                    <a:pt x="385" y="119"/>
                    <a:pt x="382" y="117"/>
                    <a:pt x="376" y="112"/>
                  </a:cubicBezTo>
                  <a:cubicBezTo>
                    <a:pt x="375" y="112"/>
                    <a:pt x="375" y="112"/>
                    <a:pt x="375" y="112"/>
                  </a:cubicBezTo>
                  <a:cubicBezTo>
                    <a:pt x="375" y="112"/>
                    <a:pt x="375" y="112"/>
                    <a:pt x="375" y="112"/>
                  </a:cubicBezTo>
                  <a:cubicBezTo>
                    <a:pt x="371" y="109"/>
                    <a:pt x="364" y="104"/>
                    <a:pt x="355" y="99"/>
                  </a:cubicBezTo>
                  <a:cubicBezTo>
                    <a:pt x="353" y="97"/>
                    <a:pt x="350" y="96"/>
                    <a:pt x="348" y="94"/>
                  </a:cubicBezTo>
                  <a:cubicBezTo>
                    <a:pt x="327" y="80"/>
                    <a:pt x="292" y="59"/>
                    <a:pt x="250" y="38"/>
                  </a:cubicBezTo>
                  <a:cubicBezTo>
                    <a:pt x="221" y="24"/>
                    <a:pt x="192" y="11"/>
                    <a:pt x="164" y="0"/>
                  </a:cubicBezTo>
                  <a:cubicBezTo>
                    <a:pt x="151" y="65"/>
                    <a:pt x="131" y="121"/>
                    <a:pt x="104" y="168"/>
                  </a:cubicBezTo>
                  <a:cubicBezTo>
                    <a:pt x="76" y="217"/>
                    <a:pt x="41" y="255"/>
                    <a:pt x="0" y="279"/>
                  </a:cubicBezTo>
                  <a:cubicBezTo>
                    <a:pt x="298" y="263"/>
                    <a:pt x="383" y="167"/>
                    <a:pt x="391" y="156"/>
                  </a:cubicBezTo>
                  <a:cubicBezTo>
                    <a:pt x="391" y="156"/>
                    <a:pt x="391" y="156"/>
                    <a:pt x="391" y="156"/>
                  </a:cubicBezTo>
                  <a:cubicBezTo>
                    <a:pt x="394" y="151"/>
                    <a:pt x="396" y="146"/>
                    <a:pt x="396" y="141"/>
                  </a:cubicBezTo>
                  <a:cubicBezTo>
                    <a:pt x="396" y="132"/>
                    <a:pt x="392" y="124"/>
                    <a:pt x="385"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8" name="Freeform 31"/>
            <p:cNvSpPr>
              <a:spLocks/>
            </p:cNvSpPr>
            <p:nvPr userDrawn="1"/>
          </p:nvSpPr>
          <p:spPr bwMode="auto">
            <a:xfrm>
              <a:off x="-3190875" y="1522413"/>
              <a:ext cx="1485900" cy="1046163"/>
            </a:xfrm>
            <a:custGeom>
              <a:avLst/>
              <a:gdLst>
                <a:gd name="T0" fmla="*/ 396 w 396"/>
                <a:gd name="T1" fmla="*/ 279 h 279"/>
                <a:gd name="T2" fmla="*/ 292 w 396"/>
                <a:gd name="T3" fmla="*/ 168 h 279"/>
                <a:gd name="T4" fmla="*/ 232 w 396"/>
                <a:gd name="T5" fmla="*/ 0 h 279"/>
                <a:gd name="T6" fmla="*/ 20 w 396"/>
                <a:gd name="T7" fmla="*/ 112 h 279"/>
                <a:gd name="T8" fmla="*/ 11 w 396"/>
                <a:gd name="T9" fmla="*/ 119 h 279"/>
                <a:gd name="T10" fmla="*/ 0 w 396"/>
                <a:gd name="T11" fmla="*/ 141 h 279"/>
                <a:gd name="T12" fmla="*/ 5 w 396"/>
                <a:gd name="T13" fmla="*/ 156 h 279"/>
                <a:gd name="T14" fmla="*/ 5 w 396"/>
                <a:gd name="T15" fmla="*/ 157 h 279"/>
                <a:gd name="T16" fmla="*/ 7 w 396"/>
                <a:gd name="T17" fmla="*/ 159 h 279"/>
                <a:gd name="T18" fmla="*/ 8 w 396"/>
                <a:gd name="T19" fmla="*/ 160 h 279"/>
                <a:gd name="T20" fmla="*/ 23 w 396"/>
                <a:gd name="T21" fmla="*/ 174 h 279"/>
                <a:gd name="T22" fmla="*/ 94 w 396"/>
                <a:gd name="T23" fmla="*/ 217 h 279"/>
                <a:gd name="T24" fmla="*/ 396 w 396"/>
                <a:gd name="T25"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79">
                  <a:moveTo>
                    <a:pt x="396" y="279"/>
                  </a:moveTo>
                  <a:cubicBezTo>
                    <a:pt x="356" y="255"/>
                    <a:pt x="320" y="217"/>
                    <a:pt x="292" y="168"/>
                  </a:cubicBezTo>
                  <a:cubicBezTo>
                    <a:pt x="265" y="121"/>
                    <a:pt x="245" y="65"/>
                    <a:pt x="232" y="0"/>
                  </a:cubicBezTo>
                  <a:cubicBezTo>
                    <a:pt x="132" y="38"/>
                    <a:pt x="51" y="91"/>
                    <a:pt x="20" y="112"/>
                  </a:cubicBezTo>
                  <a:cubicBezTo>
                    <a:pt x="14" y="117"/>
                    <a:pt x="11" y="119"/>
                    <a:pt x="11" y="119"/>
                  </a:cubicBezTo>
                  <a:cubicBezTo>
                    <a:pt x="4" y="124"/>
                    <a:pt x="0" y="132"/>
                    <a:pt x="0" y="141"/>
                  </a:cubicBezTo>
                  <a:cubicBezTo>
                    <a:pt x="0" y="146"/>
                    <a:pt x="2" y="151"/>
                    <a:pt x="5" y="156"/>
                  </a:cubicBezTo>
                  <a:cubicBezTo>
                    <a:pt x="5" y="156"/>
                    <a:pt x="5" y="156"/>
                    <a:pt x="5" y="157"/>
                  </a:cubicBezTo>
                  <a:cubicBezTo>
                    <a:pt x="6" y="157"/>
                    <a:pt x="6" y="158"/>
                    <a:pt x="7" y="159"/>
                  </a:cubicBezTo>
                  <a:cubicBezTo>
                    <a:pt x="7" y="159"/>
                    <a:pt x="8" y="160"/>
                    <a:pt x="8" y="160"/>
                  </a:cubicBezTo>
                  <a:cubicBezTo>
                    <a:pt x="10" y="162"/>
                    <a:pt x="15" y="167"/>
                    <a:pt x="23" y="174"/>
                  </a:cubicBezTo>
                  <a:cubicBezTo>
                    <a:pt x="35" y="184"/>
                    <a:pt x="58" y="201"/>
                    <a:pt x="94" y="217"/>
                  </a:cubicBezTo>
                  <a:cubicBezTo>
                    <a:pt x="169" y="251"/>
                    <a:pt x="273" y="273"/>
                    <a:pt x="396" y="2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79" name="Freeform 32"/>
            <p:cNvSpPr>
              <a:spLocks/>
            </p:cNvSpPr>
            <p:nvPr userDrawn="1"/>
          </p:nvSpPr>
          <p:spPr bwMode="auto">
            <a:xfrm>
              <a:off x="-523875" y="2651125"/>
              <a:ext cx="1500188" cy="239713"/>
            </a:xfrm>
            <a:custGeom>
              <a:avLst/>
              <a:gdLst>
                <a:gd name="T0" fmla="*/ 7 w 400"/>
                <a:gd name="T1" fmla="*/ 31 h 64"/>
                <a:gd name="T2" fmla="*/ 54 w 400"/>
                <a:gd name="T3" fmla="*/ 29 h 64"/>
                <a:gd name="T4" fmla="*/ 182 w 400"/>
                <a:gd name="T5" fmla="*/ 47 h 64"/>
                <a:gd name="T6" fmla="*/ 292 w 400"/>
                <a:gd name="T7" fmla="*/ 64 h 64"/>
                <a:gd name="T8" fmla="*/ 392 w 400"/>
                <a:gd name="T9" fmla="*/ 37 h 64"/>
                <a:gd name="T10" fmla="*/ 399 w 400"/>
                <a:gd name="T11" fmla="*/ 18 h 64"/>
                <a:gd name="T12" fmla="*/ 373 w 400"/>
                <a:gd name="T13" fmla="*/ 0 h 64"/>
                <a:gd name="T14" fmla="*/ 301 w 400"/>
                <a:gd name="T15" fmla="*/ 8 h 64"/>
                <a:gd name="T16" fmla="*/ 285 w 400"/>
                <a:gd name="T17" fmla="*/ 10 h 64"/>
                <a:gd name="T18" fmla="*/ 227 w 400"/>
                <a:gd name="T19" fmla="*/ 13 h 64"/>
                <a:gd name="T20" fmla="*/ 181 w 400"/>
                <a:gd name="T21" fmla="*/ 12 h 64"/>
                <a:gd name="T22" fmla="*/ 180 w 400"/>
                <a:gd name="T23" fmla="*/ 12 h 64"/>
                <a:gd name="T24" fmla="*/ 129 w 400"/>
                <a:gd name="T25" fmla="*/ 12 h 64"/>
                <a:gd name="T26" fmla="*/ 3 w 400"/>
                <a:gd name="T27" fmla="*/ 25 h 64"/>
                <a:gd name="T28" fmla="*/ 0 w 400"/>
                <a:gd name="T29" fmla="*/ 29 h 64"/>
                <a:gd name="T30" fmla="*/ 5 w 400"/>
                <a:gd name="T31" fmla="*/ 31 h 64"/>
                <a:gd name="T32" fmla="*/ 7 w 400"/>
                <a:gd name="T33" fmla="*/ 3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0" h="64">
                  <a:moveTo>
                    <a:pt x="7" y="31"/>
                  </a:moveTo>
                  <a:cubicBezTo>
                    <a:pt x="23" y="29"/>
                    <a:pt x="39" y="29"/>
                    <a:pt x="54" y="29"/>
                  </a:cubicBezTo>
                  <a:cubicBezTo>
                    <a:pt x="109" y="29"/>
                    <a:pt x="146" y="38"/>
                    <a:pt x="182" y="47"/>
                  </a:cubicBezTo>
                  <a:cubicBezTo>
                    <a:pt x="216" y="56"/>
                    <a:pt x="248" y="64"/>
                    <a:pt x="292" y="64"/>
                  </a:cubicBezTo>
                  <a:cubicBezTo>
                    <a:pt x="339" y="64"/>
                    <a:pt x="377" y="54"/>
                    <a:pt x="392" y="37"/>
                  </a:cubicBezTo>
                  <a:cubicBezTo>
                    <a:pt x="397" y="31"/>
                    <a:pt x="400" y="25"/>
                    <a:pt x="399" y="18"/>
                  </a:cubicBezTo>
                  <a:cubicBezTo>
                    <a:pt x="398" y="6"/>
                    <a:pt x="394" y="0"/>
                    <a:pt x="373" y="0"/>
                  </a:cubicBezTo>
                  <a:cubicBezTo>
                    <a:pt x="358" y="0"/>
                    <a:pt x="335" y="3"/>
                    <a:pt x="301" y="8"/>
                  </a:cubicBezTo>
                  <a:cubicBezTo>
                    <a:pt x="296" y="9"/>
                    <a:pt x="290" y="9"/>
                    <a:pt x="285" y="10"/>
                  </a:cubicBezTo>
                  <a:cubicBezTo>
                    <a:pt x="270" y="12"/>
                    <a:pt x="252" y="13"/>
                    <a:pt x="227" y="13"/>
                  </a:cubicBezTo>
                  <a:cubicBezTo>
                    <a:pt x="213" y="13"/>
                    <a:pt x="197" y="13"/>
                    <a:pt x="181" y="12"/>
                  </a:cubicBezTo>
                  <a:cubicBezTo>
                    <a:pt x="180" y="12"/>
                    <a:pt x="180" y="12"/>
                    <a:pt x="180" y="12"/>
                  </a:cubicBezTo>
                  <a:cubicBezTo>
                    <a:pt x="164" y="12"/>
                    <a:pt x="146" y="12"/>
                    <a:pt x="129" y="12"/>
                  </a:cubicBezTo>
                  <a:cubicBezTo>
                    <a:pt x="92" y="12"/>
                    <a:pt x="45" y="13"/>
                    <a:pt x="3" y="25"/>
                  </a:cubicBezTo>
                  <a:cubicBezTo>
                    <a:pt x="1" y="25"/>
                    <a:pt x="0" y="28"/>
                    <a:pt x="0" y="29"/>
                  </a:cubicBezTo>
                  <a:cubicBezTo>
                    <a:pt x="0" y="30"/>
                    <a:pt x="3" y="31"/>
                    <a:pt x="5" y="31"/>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0" name="Freeform 33"/>
            <p:cNvSpPr>
              <a:spLocks/>
            </p:cNvSpPr>
            <p:nvPr userDrawn="1"/>
          </p:nvSpPr>
          <p:spPr bwMode="auto">
            <a:xfrm>
              <a:off x="-2279650" y="2651125"/>
              <a:ext cx="1500188" cy="239713"/>
            </a:xfrm>
            <a:custGeom>
              <a:avLst/>
              <a:gdLst>
                <a:gd name="T0" fmla="*/ 346 w 400"/>
                <a:gd name="T1" fmla="*/ 29 h 64"/>
                <a:gd name="T2" fmla="*/ 393 w 400"/>
                <a:gd name="T3" fmla="*/ 31 h 64"/>
                <a:gd name="T4" fmla="*/ 395 w 400"/>
                <a:gd name="T5" fmla="*/ 31 h 64"/>
                <a:gd name="T6" fmla="*/ 400 w 400"/>
                <a:gd name="T7" fmla="*/ 29 h 64"/>
                <a:gd name="T8" fmla="*/ 397 w 400"/>
                <a:gd name="T9" fmla="*/ 25 h 64"/>
                <a:gd name="T10" fmla="*/ 271 w 400"/>
                <a:gd name="T11" fmla="*/ 12 h 64"/>
                <a:gd name="T12" fmla="*/ 271 w 400"/>
                <a:gd name="T13" fmla="*/ 12 h 64"/>
                <a:gd name="T14" fmla="*/ 220 w 400"/>
                <a:gd name="T15" fmla="*/ 12 h 64"/>
                <a:gd name="T16" fmla="*/ 219 w 400"/>
                <a:gd name="T17" fmla="*/ 12 h 64"/>
                <a:gd name="T18" fmla="*/ 173 w 400"/>
                <a:gd name="T19" fmla="*/ 13 h 64"/>
                <a:gd name="T20" fmla="*/ 115 w 400"/>
                <a:gd name="T21" fmla="*/ 10 h 64"/>
                <a:gd name="T22" fmla="*/ 99 w 400"/>
                <a:gd name="T23" fmla="*/ 8 h 64"/>
                <a:gd name="T24" fmla="*/ 27 w 400"/>
                <a:gd name="T25" fmla="*/ 0 h 64"/>
                <a:gd name="T26" fmla="*/ 1 w 400"/>
                <a:gd name="T27" fmla="*/ 18 h 64"/>
                <a:gd name="T28" fmla="*/ 8 w 400"/>
                <a:gd name="T29" fmla="*/ 37 h 64"/>
                <a:gd name="T30" fmla="*/ 108 w 400"/>
                <a:gd name="T31" fmla="*/ 64 h 64"/>
                <a:gd name="T32" fmla="*/ 218 w 400"/>
                <a:gd name="T33" fmla="*/ 47 h 64"/>
                <a:gd name="T34" fmla="*/ 346 w 400"/>
                <a:gd name="T35"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64">
                  <a:moveTo>
                    <a:pt x="346" y="29"/>
                  </a:moveTo>
                  <a:cubicBezTo>
                    <a:pt x="361" y="29"/>
                    <a:pt x="377" y="29"/>
                    <a:pt x="393" y="31"/>
                  </a:cubicBezTo>
                  <a:cubicBezTo>
                    <a:pt x="394" y="31"/>
                    <a:pt x="394" y="31"/>
                    <a:pt x="395" y="31"/>
                  </a:cubicBezTo>
                  <a:cubicBezTo>
                    <a:pt x="397" y="31"/>
                    <a:pt x="400" y="30"/>
                    <a:pt x="400" y="29"/>
                  </a:cubicBezTo>
                  <a:cubicBezTo>
                    <a:pt x="400" y="28"/>
                    <a:pt x="399" y="25"/>
                    <a:pt x="397" y="25"/>
                  </a:cubicBezTo>
                  <a:cubicBezTo>
                    <a:pt x="355" y="13"/>
                    <a:pt x="308" y="12"/>
                    <a:pt x="271" y="12"/>
                  </a:cubicBezTo>
                  <a:cubicBezTo>
                    <a:pt x="271" y="12"/>
                    <a:pt x="271" y="12"/>
                    <a:pt x="271" y="12"/>
                  </a:cubicBezTo>
                  <a:cubicBezTo>
                    <a:pt x="254" y="12"/>
                    <a:pt x="236" y="12"/>
                    <a:pt x="220" y="12"/>
                  </a:cubicBezTo>
                  <a:cubicBezTo>
                    <a:pt x="219" y="12"/>
                    <a:pt x="219" y="12"/>
                    <a:pt x="219" y="12"/>
                  </a:cubicBezTo>
                  <a:cubicBezTo>
                    <a:pt x="203" y="13"/>
                    <a:pt x="187" y="13"/>
                    <a:pt x="173" y="13"/>
                  </a:cubicBezTo>
                  <a:cubicBezTo>
                    <a:pt x="148" y="13"/>
                    <a:pt x="130" y="12"/>
                    <a:pt x="115" y="10"/>
                  </a:cubicBezTo>
                  <a:cubicBezTo>
                    <a:pt x="109" y="9"/>
                    <a:pt x="104" y="9"/>
                    <a:pt x="99" y="8"/>
                  </a:cubicBezTo>
                  <a:cubicBezTo>
                    <a:pt x="65" y="3"/>
                    <a:pt x="42" y="0"/>
                    <a:pt x="27" y="0"/>
                  </a:cubicBezTo>
                  <a:cubicBezTo>
                    <a:pt x="6" y="0"/>
                    <a:pt x="2" y="6"/>
                    <a:pt x="1" y="18"/>
                  </a:cubicBezTo>
                  <a:cubicBezTo>
                    <a:pt x="0" y="25"/>
                    <a:pt x="3" y="31"/>
                    <a:pt x="8" y="37"/>
                  </a:cubicBezTo>
                  <a:cubicBezTo>
                    <a:pt x="23" y="53"/>
                    <a:pt x="61" y="64"/>
                    <a:pt x="108" y="64"/>
                  </a:cubicBezTo>
                  <a:cubicBezTo>
                    <a:pt x="152" y="64"/>
                    <a:pt x="184" y="56"/>
                    <a:pt x="218" y="47"/>
                  </a:cubicBezTo>
                  <a:cubicBezTo>
                    <a:pt x="254" y="38"/>
                    <a:pt x="291" y="29"/>
                    <a:pt x="346"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1" name="Freeform 34"/>
            <p:cNvSpPr>
              <a:spLocks/>
            </p:cNvSpPr>
            <p:nvPr userDrawn="1"/>
          </p:nvSpPr>
          <p:spPr bwMode="auto">
            <a:xfrm>
              <a:off x="3424238" y="3930650"/>
              <a:ext cx="1023938" cy="1368425"/>
            </a:xfrm>
            <a:custGeom>
              <a:avLst/>
              <a:gdLst>
                <a:gd name="T0" fmla="*/ 0 w 645"/>
                <a:gd name="T1" fmla="*/ 0 h 862"/>
                <a:gd name="T2" fmla="*/ 640 w 645"/>
                <a:gd name="T3" fmla="*/ 0 h 862"/>
                <a:gd name="T4" fmla="*/ 640 w 645"/>
                <a:gd name="T5" fmla="*/ 134 h 862"/>
                <a:gd name="T6" fmla="*/ 151 w 645"/>
                <a:gd name="T7" fmla="*/ 134 h 862"/>
                <a:gd name="T8" fmla="*/ 151 w 645"/>
                <a:gd name="T9" fmla="*/ 359 h 862"/>
                <a:gd name="T10" fmla="*/ 584 w 645"/>
                <a:gd name="T11" fmla="*/ 359 h 862"/>
                <a:gd name="T12" fmla="*/ 584 w 645"/>
                <a:gd name="T13" fmla="*/ 496 h 862"/>
                <a:gd name="T14" fmla="*/ 151 w 645"/>
                <a:gd name="T15" fmla="*/ 496 h 862"/>
                <a:gd name="T16" fmla="*/ 151 w 645"/>
                <a:gd name="T17" fmla="*/ 727 h 862"/>
                <a:gd name="T18" fmla="*/ 645 w 645"/>
                <a:gd name="T19" fmla="*/ 727 h 862"/>
                <a:gd name="T20" fmla="*/ 645 w 645"/>
                <a:gd name="T21" fmla="*/ 862 h 862"/>
                <a:gd name="T22" fmla="*/ 0 w 645"/>
                <a:gd name="T23" fmla="*/ 862 h 862"/>
                <a:gd name="T24" fmla="*/ 0 w 645"/>
                <a:gd name="T25"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5" h="862">
                  <a:moveTo>
                    <a:pt x="0" y="0"/>
                  </a:moveTo>
                  <a:lnTo>
                    <a:pt x="640" y="0"/>
                  </a:lnTo>
                  <a:lnTo>
                    <a:pt x="640" y="134"/>
                  </a:lnTo>
                  <a:lnTo>
                    <a:pt x="151" y="134"/>
                  </a:lnTo>
                  <a:lnTo>
                    <a:pt x="151" y="359"/>
                  </a:lnTo>
                  <a:lnTo>
                    <a:pt x="584" y="359"/>
                  </a:lnTo>
                  <a:lnTo>
                    <a:pt x="584" y="496"/>
                  </a:lnTo>
                  <a:lnTo>
                    <a:pt x="151" y="496"/>
                  </a:lnTo>
                  <a:lnTo>
                    <a:pt x="151" y="727"/>
                  </a:lnTo>
                  <a:lnTo>
                    <a:pt x="645" y="727"/>
                  </a:lnTo>
                  <a:lnTo>
                    <a:pt x="645" y="862"/>
                  </a:lnTo>
                  <a:lnTo>
                    <a:pt x="0" y="86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2" name="Freeform 35"/>
            <p:cNvSpPr>
              <a:spLocks noEditPoints="1"/>
            </p:cNvSpPr>
            <p:nvPr userDrawn="1"/>
          </p:nvSpPr>
          <p:spPr bwMode="auto">
            <a:xfrm>
              <a:off x="4545013" y="3870325"/>
              <a:ext cx="1069975" cy="1450975"/>
            </a:xfrm>
            <a:custGeom>
              <a:avLst/>
              <a:gdLst>
                <a:gd name="T0" fmla="*/ 0 w 285"/>
                <a:gd name="T1" fmla="*/ 244 h 387"/>
                <a:gd name="T2" fmla="*/ 0 w 285"/>
                <a:gd name="T3" fmla="*/ 243 h 387"/>
                <a:gd name="T4" fmla="*/ 128 w 285"/>
                <a:gd name="T5" fmla="*/ 100 h 387"/>
                <a:gd name="T6" fmla="*/ 222 w 285"/>
                <a:gd name="T7" fmla="*/ 149 h 387"/>
                <a:gd name="T8" fmla="*/ 222 w 285"/>
                <a:gd name="T9" fmla="*/ 0 h 387"/>
                <a:gd name="T10" fmla="*/ 285 w 285"/>
                <a:gd name="T11" fmla="*/ 0 h 387"/>
                <a:gd name="T12" fmla="*/ 285 w 285"/>
                <a:gd name="T13" fmla="*/ 381 h 387"/>
                <a:gd name="T14" fmla="*/ 222 w 285"/>
                <a:gd name="T15" fmla="*/ 381 h 387"/>
                <a:gd name="T16" fmla="*/ 222 w 285"/>
                <a:gd name="T17" fmla="*/ 335 h 387"/>
                <a:gd name="T18" fmla="*/ 128 w 285"/>
                <a:gd name="T19" fmla="*/ 387 h 387"/>
                <a:gd name="T20" fmla="*/ 0 w 285"/>
                <a:gd name="T21" fmla="*/ 244 h 387"/>
                <a:gd name="T22" fmla="*/ 223 w 285"/>
                <a:gd name="T23" fmla="*/ 244 h 387"/>
                <a:gd name="T24" fmla="*/ 223 w 285"/>
                <a:gd name="T25" fmla="*/ 243 h 387"/>
                <a:gd name="T26" fmla="*/ 143 w 285"/>
                <a:gd name="T27" fmla="*/ 155 h 387"/>
                <a:gd name="T28" fmla="*/ 64 w 285"/>
                <a:gd name="T29" fmla="*/ 243 h 387"/>
                <a:gd name="T30" fmla="*/ 64 w 285"/>
                <a:gd name="T31" fmla="*/ 244 h 387"/>
                <a:gd name="T32" fmla="*/ 143 w 285"/>
                <a:gd name="T33" fmla="*/ 332 h 387"/>
                <a:gd name="T34" fmla="*/ 223 w 285"/>
                <a:gd name="T35" fmla="*/ 24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387">
                  <a:moveTo>
                    <a:pt x="0" y="244"/>
                  </a:moveTo>
                  <a:cubicBezTo>
                    <a:pt x="0" y="243"/>
                    <a:pt x="0" y="243"/>
                    <a:pt x="0" y="243"/>
                  </a:cubicBezTo>
                  <a:cubicBezTo>
                    <a:pt x="0" y="152"/>
                    <a:pt x="62" y="100"/>
                    <a:pt x="128" y="100"/>
                  </a:cubicBezTo>
                  <a:cubicBezTo>
                    <a:pt x="173" y="100"/>
                    <a:pt x="202" y="122"/>
                    <a:pt x="222" y="149"/>
                  </a:cubicBezTo>
                  <a:cubicBezTo>
                    <a:pt x="222" y="0"/>
                    <a:pt x="222" y="0"/>
                    <a:pt x="222" y="0"/>
                  </a:cubicBezTo>
                  <a:cubicBezTo>
                    <a:pt x="285" y="0"/>
                    <a:pt x="285" y="0"/>
                    <a:pt x="285" y="0"/>
                  </a:cubicBezTo>
                  <a:cubicBezTo>
                    <a:pt x="285" y="381"/>
                    <a:pt x="285" y="381"/>
                    <a:pt x="285" y="381"/>
                  </a:cubicBezTo>
                  <a:cubicBezTo>
                    <a:pt x="222" y="381"/>
                    <a:pt x="222" y="381"/>
                    <a:pt x="222" y="381"/>
                  </a:cubicBezTo>
                  <a:cubicBezTo>
                    <a:pt x="222" y="335"/>
                    <a:pt x="222" y="335"/>
                    <a:pt x="222" y="335"/>
                  </a:cubicBezTo>
                  <a:cubicBezTo>
                    <a:pt x="202" y="364"/>
                    <a:pt x="173" y="387"/>
                    <a:pt x="128" y="387"/>
                  </a:cubicBezTo>
                  <a:cubicBezTo>
                    <a:pt x="63" y="387"/>
                    <a:pt x="0" y="335"/>
                    <a:pt x="0" y="244"/>
                  </a:cubicBezTo>
                  <a:close/>
                  <a:moveTo>
                    <a:pt x="223" y="244"/>
                  </a:moveTo>
                  <a:cubicBezTo>
                    <a:pt x="223" y="243"/>
                    <a:pt x="223" y="243"/>
                    <a:pt x="223" y="243"/>
                  </a:cubicBezTo>
                  <a:cubicBezTo>
                    <a:pt x="223" y="190"/>
                    <a:pt x="185" y="155"/>
                    <a:pt x="143" y="155"/>
                  </a:cubicBezTo>
                  <a:cubicBezTo>
                    <a:pt x="100" y="155"/>
                    <a:pt x="64" y="188"/>
                    <a:pt x="64" y="243"/>
                  </a:cubicBezTo>
                  <a:cubicBezTo>
                    <a:pt x="64" y="244"/>
                    <a:pt x="64" y="244"/>
                    <a:pt x="64" y="244"/>
                  </a:cubicBezTo>
                  <a:cubicBezTo>
                    <a:pt x="64" y="297"/>
                    <a:pt x="100" y="332"/>
                    <a:pt x="143" y="332"/>
                  </a:cubicBezTo>
                  <a:cubicBezTo>
                    <a:pt x="185" y="332"/>
                    <a:pt x="223" y="297"/>
                    <a:pt x="223"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3" name="Freeform 36"/>
            <p:cNvSpPr>
              <a:spLocks/>
            </p:cNvSpPr>
            <p:nvPr userDrawn="1"/>
          </p:nvSpPr>
          <p:spPr bwMode="auto">
            <a:xfrm>
              <a:off x="5813425" y="4267200"/>
              <a:ext cx="925513" cy="1054100"/>
            </a:xfrm>
            <a:custGeom>
              <a:avLst/>
              <a:gdLst>
                <a:gd name="T0" fmla="*/ 0 w 247"/>
                <a:gd name="T1" fmla="*/ 175 h 281"/>
                <a:gd name="T2" fmla="*/ 0 w 247"/>
                <a:gd name="T3" fmla="*/ 0 h 281"/>
                <a:gd name="T4" fmla="*/ 63 w 247"/>
                <a:gd name="T5" fmla="*/ 0 h 281"/>
                <a:gd name="T6" fmla="*/ 63 w 247"/>
                <a:gd name="T7" fmla="*/ 156 h 281"/>
                <a:gd name="T8" fmla="*/ 122 w 247"/>
                <a:gd name="T9" fmla="*/ 223 h 281"/>
                <a:gd name="T10" fmla="*/ 184 w 247"/>
                <a:gd name="T11" fmla="*/ 155 h 281"/>
                <a:gd name="T12" fmla="*/ 184 w 247"/>
                <a:gd name="T13" fmla="*/ 0 h 281"/>
                <a:gd name="T14" fmla="*/ 247 w 247"/>
                <a:gd name="T15" fmla="*/ 0 h 281"/>
                <a:gd name="T16" fmla="*/ 247 w 247"/>
                <a:gd name="T17" fmla="*/ 275 h 281"/>
                <a:gd name="T18" fmla="*/ 184 w 247"/>
                <a:gd name="T19" fmla="*/ 275 h 281"/>
                <a:gd name="T20" fmla="*/ 184 w 247"/>
                <a:gd name="T21" fmla="*/ 232 h 281"/>
                <a:gd name="T22" fmla="*/ 98 w 247"/>
                <a:gd name="T23" fmla="*/ 281 h 281"/>
                <a:gd name="T24" fmla="*/ 0 w 247"/>
                <a:gd name="T25" fmla="*/ 175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81">
                  <a:moveTo>
                    <a:pt x="0" y="175"/>
                  </a:moveTo>
                  <a:cubicBezTo>
                    <a:pt x="0" y="0"/>
                    <a:pt x="0" y="0"/>
                    <a:pt x="0" y="0"/>
                  </a:cubicBezTo>
                  <a:cubicBezTo>
                    <a:pt x="63" y="0"/>
                    <a:pt x="63" y="0"/>
                    <a:pt x="63" y="0"/>
                  </a:cubicBezTo>
                  <a:cubicBezTo>
                    <a:pt x="63" y="156"/>
                    <a:pt x="63" y="156"/>
                    <a:pt x="63" y="156"/>
                  </a:cubicBezTo>
                  <a:cubicBezTo>
                    <a:pt x="63" y="199"/>
                    <a:pt x="84" y="223"/>
                    <a:pt x="122" y="223"/>
                  </a:cubicBezTo>
                  <a:cubicBezTo>
                    <a:pt x="158" y="223"/>
                    <a:pt x="184" y="198"/>
                    <a:pt x="184" y="155"/>
                  </a:cubicBezTo>
                  <a:cubicBezTo>
                    <a:pt x="184" y="0"/>
                    <a:pt x="184" y="0"/>
                    <a:pt x="184" y="0"/>
                  </a:cubicBezTo>
                  <a:cubicBezTo>
                    <a:pt x="247" y="0"/>
                    <a:pt x="247" y="0"/>
                    <a:pt x="247" y="0"/>
                  </a:cubicBezTo>
                  <a:cubicBezTo>
                    <a:pt x="247" y="275"/>
                    <a:pt x="247" y="275"/>
                    <a:pt x="247" y="275"/>
                  </a:cubicBezTo>
                  <a:cubicBezTo>
                    <a:pt x="184" y="275"/>
                    <a:pt x="184" y="275"/>
                    <a:pt x="184" y="275"/>
                  </a:cubicBezTo>
                  <a:cubicBezTo>
                    <a:pt x="184" y="232"/>
                    <a:pt x="184" y="232"/>
                    <a:pt x="184" y="232"/>
                  </a:cubicBezTo>
                  <a:cubicBezTo>
                    <a:pt x="166" y="258"/>
                    <a:pt x="140" y="281"/>
                    <a:pt x="98" y="281"/>
                  </a:cubicBezTo>
                  <a:cubicBezTo>
                    <a:pt x="36" y="281"/>
                    <a:pt x="0" y="239"/>
                    <a:pt x="0"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4" name="Freeform 37"/>
            <p:cNvSpPr>
              <a:spLocks/>
            </p:cNvSpPr>
            <p:nvPr userDrawn="1"/>
          </p:nvSpPr>
          <p:spPr bwMode="auto">
            <a:xfrm>
              <a:off x="6889750" y="4244975"/>
              <a:ext cx="955675" cy="1076325"/>
            </a:xfrm>
            <a:custGeom>
              <a:avLst/>
              <a:gdLst>
                <a:gd name="T0" fmla="*/ 0 w 255"/>
                <a:gd name="T1" fmla="*/ 145 h 287"/>
                <a:gd name="T2" fmla="*/ 0 w 255"/>
                <a:gd name="T3" fmla="*/ 144 h 287"/>
                <a:gd name="T4" fmla="*/ 144 w 255"/>
                <a:gd name="T5" fmla="*/ 0 h 287"/>
                <a:gd name="T6" fmla="*/ 254 w 255"/>
                <a:gd name="T7" fmla="*/ 47 h 287"/>
                <a:gd name="T8" fmla="*/ 214 w 255"/>
                <a:gd name="T9" fmla="*/ 90 h 287"/>
                <a:gd name="T10" fmla="*/ 143 w 255"/>
                <a:gd name="T11" fmla="*/ 55 h 287"/>
                <a:gd name="T12" fmla="*/ 64 w 255"/>
                <a:gd name="T13" fmla="*/ 143 h 287"/>
                <a:gd name="T14" fmla="*/ 64 w 255"/>
                <a:gd name="T15" fmla="*/ 144 h 287"/>
                <a:gd name="T16" fmla="*/ 146 w 255"/>
                <a:gd name="T17" fmla="*/ 232 h 287"/>
                <a:gd name="T18" fmla="*/ 217 w 255"/>
                <a:gd name="T19" fmla="*/ 198 h 287"/>
                <a:gd name="T20" fmla="*/ 255 w 255"/>
                <a:gd name="T21" fmla="*/ 236 h 287"/>
                <a:gd name="T22" fmla="*/ 143 w 255"/>
                <a:gd name="T23" fmla="*/ 287 h 287"/>
                <a:gd name="T24" fmla="*/ 0 w 255"/>
                <a:gd name="T25" fmla="*/ 14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5" h="287">
                  <a:moveTo>
                    <a:pt x="0" y="145"/>
                  </a:moveTo>
                  <a:cubicBezTo>
                    <a:pt x="0" y="144"/>
                    <a:pt x="0" y="144"/>
                    <a:pt x="0" y="144"/>
                  </a:cubicBezTo>
                  <a:cubicBezTo>
                    <a:pt x="0" y="66"/>
                    <a:pt x="61" y="0"/>
                    <a:pt x="144" y="0"/>
                  </a:cubicBezTo>
                  <a:cubicBezTo>
                    <a:pt x="195" y="0"/>
                    <a:pt x="228" y="19"/>
                    <a:pt x="254" y="47"/>
                  </a:cubicBezTo>
                  <a:cubicBezTo>
                    <a:pt x="214" y="90"/>
                    <a:pt x="214" y="90"/>
                    <a:pt x="214" y="90"/>
                  </a:cubicBezTo>
                  <a:cubicBezTo>
                    <a:pt x="195" y="69"/>
                    <a:pt x="175" y="55"/>
                    <a:pt x="143" y="55"/>
                  </a:cubicBezTo>
                  <a:cubicBezTo>
                    <a:pt x="97" y="55"/>
                    <a:pt x="64" y="95"/>
                    <a:pt x="64" y="143"/>
                  </a:cubicBezTo>
                  <a:cubicBezTo>
                    <a:pt x="64" y="144"/>
                    <a:pt x="64" y="144"/>
                    <a:pt x="64" y="144"/>
                  </a:cubicBezTo>
                  <a:cubicBezTo>
                    <a:pt x="64" y="193"/>
                    <a:pt x="97" y="232"/>
                    <a:pt x="146" y="232"/>
                  </a:cubicBezTo>
                  <a:cubicBezTo>
                    <a:pt x="176" y="232"/>
                    <a:pt x="198" y="219"/>
                    <a:pt x="217" y="198"/>
                  </a:cubicBezTo>
                  <a:cubicBezTo>
                    <a:pt x="255" y="236"/>
                    <a:pt x="255" y="236"/>
                    <a:pt x="255" y="236"/>
                  </a:cubicBezTo>
                  <a:cubicBezTo>
                    <a:pt x="228" y="266"/>
                    <a:pt x="197" y="287"/>
                    <a:pt x="143" y="287"/>
                  </a:cubicBezTo>
                  <a:cubicBezTo>
                    <a:pt x="61" y="287"/>
                    <a:pt x="0" y="223"/>
                    <a:pt x="0"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5" name="Freeform 38"/>
            <p:cNvSpPr>
              <a:spLocks noEditPoints="1"/>
            </p:cNvSpPr>
            <p:nvPr userDrawn="1"/>
          </p:nvSpPr>
          <p:spPr bwMode="auto">
            <a:xfrm>
              <a:off x="7908925" y="4252913"/>
              <a:ext cx="930275" cy="1068388"/>
            </a:xfrm>
            <a:custGeom>
              <a:avLst/>
              <a:gdLst>
                <a:gd name="T0" fmla="*/ 0 w 248"/>
                <a:gd name="T1" fmla="*/ 200 h 285"/>
                <a:gd name="T2" fmla="*/ 0 w 248"/>
                <a:gd name="T3" fmla="*/ 199 h 285"/>
                <a:gd name="T4" fmla="*/ 113 w 248"/>
                <a:gd name="T5" fmla="*/ 110 h 285"/>
                <a:gd name="T6" fmla="*/ 187 w 248"/>
                <a:gd name="T7" fmla="*/ 122 h 285"/>
                <a:gd name="T8" fmla="*/ 187 w 248"/>
                <a:gd name="T9" fmla="*/ 115 h 285"/>
                <a:gd name="T10" fmla="*/ 119 w 248"/>
                <a:gd name="T11" fmla="*/ 55 h 285"/>
                <a:gd name="T12" fmla="*/ 40 w 248"/>
                <a:gd name="T13" fmla="*/ 72 h 285"/>
                <a:gd name="T14" fmla="*/ 24 w 248"/>
                <a:gd name="T15" fmla="*/ 23 h 285"/>
                <a:gd name="T16" fmla="*/ 127 w 248"/>
                <a:gd name="T17" fmla="*/ 0 h 285"/>
                <a:gd name="T18" fmla="*/ 219 w 248"/>
                <a:gd name="T19" fmla="*/ 31 h 285"/>
                <a:gd name="T20" fmla="*/ 248 w 248"/>
                <a:gd name="T21" fmla="*/ 116 h 285"/>
                <a:gd name="T22" fmla="*/ 248 w 248"/>
                <a:gd name="T23" fmla="*/ 279 h 285"/>
                <a:gd name="T24" fmla="*/ 187 w 248"/>
                <a:gd name="T25" fmla="*/ 279 h 285"/>
                <a:gd name="T26" fmla="*/ 187 w 248"/>
                <a:gd name="T27" fmla="*/ 245 h 285"/>
                <a:gd name="T28" fmla="*/ 97 w 248"/>
                <a:gd name="T29" fmla="*/ 285 h 285"/>
                <a:gd name="T30" fmla="*/ 0 w 248"/>
                <a:gd name="T31" fmla="*/ 200 h 285"/>
                <a:gd name="T32" fmla="*/ 188 w 248"/>
                <a:gd name="T33" fmla="*/ 180 h 285"/>
                <a:gd name="T34" fmla="*/ 188 w 248"/>
                <a:gd name="T35" fmla="*/ 161 h 285"/>
                <a:gd name="T36" fmla="*/ 126 w 248"/>
                <a:gd name="T37" fmla="*/ 150 h 285"/>
                <a:gd name="T38" fmla="*/ 61 w 248"/>
                <a:gd name="T39" fmla="*/ 196 h 285"/>
                <a:gd name="T40" fmla="*/ 61 w 248"/>
                <a:gd name="T41" fmla="*/ 197 h 285"/>
                <a:gd name="T42" fmla="*/ 115 w 248"/>
                <a:gd name="T43" fmla="*/ 239 h 285"/>
                <a:gd name="T44" fmla="*/ 188 w 248"/>
                <a:gd name="T45" fmla="*/ 1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8" h="285">
                  <a:moveTo>
                    <a:pt x="0" y="200"/>
                  </a:moveTo>
                  <a:cubicBezTo>
                    <a:pt x="0" y="199"/>
                    <a:pt x="0" y="199"/>
                    <a:pt x="0" y="199"/>
                  </a:cubicBezTo>
                  <a:cubicBezTo>
                    <a:pt x="0" y="139"/>
                    <a:pt x="46" y="110"/>
                    <a:pt x="113" y="110"/>
                  </a:cubicBezTo>
                  <a:cubicBezTo>
                    <a:pt x="144" y="110"/>
                    <a:pt x="166" y="115"/>
                    <a:pt x="187" y="122"/>
                  </a:cubicBezTo>
                  <a:cubicBezTo>
                    <a:pt x="187" y="115"/>
                    <a:pt x="187" y="115"/>
                    <a:pt x="187" y="115"/>
                  </a:cubicBezTo>
                  <a:cubicBezTo>
                    <a:pt x="187" y="76"/>
                    <a:pt x="163" y="55"/>
                    <a:pt x="119" y="55"/>
                  </a:cubicBezTo>
                  <a:cubicBezTo>
                    <a:pt x="88" y="55"/>
                    <a:pt x="65" y="62"/>
                    <a:pt x="40" y="72"/>
                  </a:cubicBezTo>
                  <a:cubicBezTo>
                    <a:pt x="24" y="23"/>
                    <a:pt x="24" y="23"/>
                    <a:pt x="24" y="23"/>
                  </a:cubicBezTo>
                  <a:cubicBezTo>
                    <a:pt x="54" y="9"/>
                    <a:pt x="84" y="0"/>
                    <a:pt x="127" y="0"/>
                  </a:cubicBezTo>
                  <a:cubicBezTo>
                    <a:pt x="169" y="0"/>
                    <a:pt x="199" y="11"/>
                    <a:pt x="219" y="31"/>
                  </a:cubicBezTo>
                  <a:cubicBezTo>
                    <a:pt x="239" y="51"/>
                    <a:pt x="248" y="80"/>
                    <a:pt x="248" y="116"/>
                  </a:cubicBezTo>
                  <a:cubicBezTo>
                    <a:pt x="248" y="279"/>
                    <a:pt x="248" y="279"/>
                    <a:pt x="248" y="279"/>
                  </a:cubicBezTo>
                  <a:cubicBezTo>
                    <a:pt x="187" y="279"/>
                    <a:pt x="187" y="279"/>
                    <a:pt x="187" y="279"/>
                  </a:cubicBezTo>
                  <a:cubicBezTo>
                    <a:pt x="187" y="245"/>
                    <a:pt x="187" y="245"/>
                    <a:pt x="187" y="245"/>
                  </a:cubicBezTo>
                  <a:cubicBezTo>
                    <a:pt x="168" y="267"/>
                    <a:pt x="139" y="285"/>
                    <a:pt x="97" y="285"/>
                  </a:cubicBezTo>
                  <a:cubicBezTo>
                    <a:pt x="46" y="285"/>
                    <a:pt x="0" y="255"/>
                    <a:pt x="0" y="200"/>
                  </a:cubicBezTo>
                  <a:close/>
                  <a:moveTo>
                    <a:pt x="188" y="180"/>
                  </a:moveTo>
                  <a:cubicBezTo>
                    <a:pt x="188" y="161"/>
                    <a:pt x="188" y="161"/>
                    <a:pt x="188" y="161"/>
                  </a:cubicBezTo>
                  <a:cubicBezTo>
                    <a:pt x="172" y="155"/>
                    <a:pt x="151" y="150"/>
                    <a:pt x="126" y="150"/>
                  </a:cubicBezTo>
                  <a:cubicBezTo>
                    <a:pt x="85" y="150"/>
                    <a:pt x="61" y="167"/>
                    <a:pt x="61" y="196"/>
                  </a:cubicBezTo>
                  <a:cubicBezTo>
                    <a:pt x="61" y="197"/>
                    <a:pt x="61" y="197"/>
                    <a:pt x="61" y="197"/>
                  </a:cubicBezTo>
                  <a:cubicBezTo>
                    <a:pt x="61" y="224"/>
                    <a:pt x="85" y="239"/>
                    <a:pt x="115" y="239"/>
                  </a:cubicBezTo>
                  <a:cubicBezTo>
                    <a:pt x="157" y="239"/>
                    <a:pt x="188" y="215"/>
                    <a:pt x="18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6" name="Freeform 39"/>
            <p:cNvSpPr>
              <a:spLocks/>
            </p:cNvSpPr>
            <p:nvPr userDrawn="1"/>
          </p:nvSpPr>
          <p:spPr bwMode="auto">
            <a:xfrm>
              <a:off x="8943975" y="3983038"/>
              <a:ext cx="646113" cy="1335088"/>
            </a:xfrm>
            <a:custGeom>
              <a:avLst/>
              <a:gdLst>
                <a:gd name="T0" fmla="*/ 35 w 172"/>
                <a:gd name="T1" fmla="*/ 275 h 356"/>
                <a:gd name="T2" fmla="*/ 35 w 172"/>
                <a:gd name="T3" fmla="*/ 130 h 356"/>
                <a:gd name="T4" fmla="*/ 0 w 172"/>
                <a:gd name="T5" fmla="*/ 130 h 356"/>
                <a:gd name="T6" fmla="*/ 0 w 172"/>
                <a:gd name="T7" fmla="*/ 76 h 356"/>
                <a:gd name="T8" fmla="*/ 35 w 172"/>
                <a:gd name="T9" fmla="*/ 76 h 356"/>
                <a:gd name="T10" fmla="*/ 35 w 172"/>
                <a:gd name="T11" fmla="*/ 0 h 356"/>
                <a:gd name="T12" fmla="*/ 98 w 172"/>
                <a:gd name="T13" fmla="*/ 0 h 356"/>
                <a:gd name="T14" fmla="*/ 98 w 172"/>
                <a:gd name="T15" fmla="*/ 76 h 356"/>
                <a:gd name="T16" fmla="*/ 172 w 172"/>
                <a:gd name="T17" fmla="*/ 76 h 356"/>
                <a:gd name="T18" fmla="*/ 172 w 172"/>
                <a:gd name="T19" fmla="*/ 130 h 356"/>
                <a:gd name="T20" fmla="*/ 98 w 172"/>
                <a:gd name="T21" fmla="*/ 130 h 356"/>
                <a:gd name="T22" fmla="*/ 98 w 172"/>
                <a:gd name="T23" fmla="*/ 265 h 356"/>
                <a:gd name="T24" fmla="*/ 132 w 172"/>
                <a:gd name="T25" fmla="*/ 299 h 356"/>
                <a:gd name="T26" fmla="*/ 171 w 172"/>
                <a:gd name="T27" fmla="*/ 290 h 356"/>
                <a:gd name="T28" fmla="*/ 171 w 172"/>
                <a:gd name="T29" fmla="*/ 342 h 356"/>
                <a:gd name="T30" fmla="*/ 114 w 172"/>
                <a:gd name="T31" fmla="*/ 356 h 356"/>
                <a:gd name="T32" fmla="*/ 35 w 172"/>
                <a:gd name="T33" fmla="*/ 27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2" h="356">
                  <a:moveTo>
                    <a:pt x="35" y="275"/>
                  </a:moveTo>
                  <a:cubicBezTo>
                    <a:pt x="35" y="130"/>
                    <a:pt x="35" y="130"/>
                    <a:pt x="35" y="130"/>
                  </a:cubicBezTo>
                  <a:cubicBezTo>
                    <a:pt x="0" y="130"/>
                    <a:pt x="0" y="130"/>
                    <a:pt x="0" y="130"/>
                  </a:cubicBezTo>
                  <a:cubicBezTo>
                    <a:pt x="0" y="76"/>
                    <a:pt x="0" y="76"/>
                    <a:pt x="0" y="76"/>
                  </a:cubicBezTo>
                  <a:cubicBezTo>
                    <a:pt x="35" y="76"/>
                    <a:pt x="35" y="76"/>
                    <a:pt x="35" y="76"/>
                  </a:cubicBezTo>
                  <a:cubicBezTo>
                    <a:pt x="35" y="0"/>
                    <a:pt x="35" y="0"/>
                    <a:pt x="35" y="0"/>
                  </a:cubicBezTo>
                  <a:cubicBezTo>
                    <a:pt x="98" y="0"/>
                    <a:pt x="98" y="0"/>
                    <a:pt x="98" y="0"/>
                  </a:cubicBezTo>
                  <a:cubicBezTo>
                    <a:pt x="98" y="76"/>
                    <a:pt x="98" y="76"/>
                    <a:pt x="98" y="76"/>
                  </a:cubicBezTo>
                  <a:cubicBezTo>
                    <a:pt x="172" y="76"/>
                    <a:pt x="172" y="76"/>
                    <a:pt x="172" y="76"/>
                  </a:cubicBezTo>
                  <a:cubicBezTo>
                    <a:pt x="172" y="130"/>
                    <a:pt x="172" y="130"/>
                    <a:pt x="172" y="130"/>
                  </a:cubicBezTo>
                  <a:cubicBezTo>
                    <a:pt x="98" y="130"/>
                    <a:pt x="98" y="130"/>
                    <a:pt x="98" y="130"/>
                  </a:cubicBezTo>
                  <a:cubicBezTo>
                    <a:pt x="98" y="265"/>
                    <a:pt x="98" y="265"/>
                    <a:pt x="98" y="265"/>
                  </a:cubicBezTo>
                  <a:cubicBezTo>
                    <a:pt x="98" y="290"/>
                    <a:pt x="110" y="299"/>
                    <a:pt x="132" y="299"/>
                  </a:cubicBezTo>
                  <a:cubicBezTo>
                    <a:pt x="146" y="299"/>
                    <a:pt x="158" y="296"/>
                    <a:pt x="171" y="290"/>
                  </a:cubicBezTo>
                  <a:cubicBezTo>
                    <a:pt x="171" y="342"/>
                    <a:pt x="171" y="342"/>
                    <a:pt x="171" y="342"/>
                  </a:cubicBezTo>
                  <a:cubicBezTo>
                    <a:pt x="155" y="351"/>
                    <a:pt x="138" y="356"/>
                    <a:pt x="114" y="356"/>
                  </a:cubicBezTo>
                  <a:cubicBezTo>
                    <a:pt x="68" y="356"/>
                    <a:pt x="35" y="335"/>
                    <a:pt x="35" y="2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7" name="Freeform 40"/>
            <p:cNvSpPr>
              <a:spLocks noEditPoints="1"/>
            </p:cNvSpPr>
            <p:nvPr userDrawn="1"/>
          </p:nvSpPr>
          <p:spPr bwMode="auto">
            <a:xfrm>
              <a:off x="9747250" y="3884613"/>
              <a:ext cx="255588" cy="1414463"/>
            </a:xfrm>
            <a:custGeom>
              <a:avLst/>
              <a:gdLst>
                <a:gd name="T0" fmla="*/ 0 w 161"/>
                <a:gd name="T1" fmla="*/ 0 h 891"/>
                <a:gd name="T2" fmla="*/ 161 w 161"/>
                <a:gd name="T3" fmla="*/ 0 h 891"/>
                <a:gd name="T4" fmla="*/ 161 w 161"/>
                <a:gd name="T5" fmla="*/ 142 h 891"/>
                <a:gd name="T6" fmla="*/ 0 w 161"/>
                <a:gd name="T7" fmla="*/ 142 h 891"/>
                <a:gd name="T8" fmla="*/ 0 w 161"/>
                <a:gd name="T9" fmla="*/ 0 h 891"/>
                <a:gd name="T10" fmla="*/ 5 w 161"/>
                <a:gd name="T11" fmla="*/ 241 h 891"/>
                <a:gd name="T12" fmla="*/ 154 w 161"/>
                <a:gd name="T13" fmla="*/ 241 h 891"/>
                <a:gd name="T14" fmla="*/ 154 w 161"/>
                <a:gd name="T15" fmla="*/ 891 h 891"/>
                <a:gd name="T16" fmla="*/ 5 w 161"/>
                <a:gd name="T17" fmla="*/ 891 h 891"/>
                <a:gd name="T18" fmla="*/ 5 w 161"/>
                <a:gd name="T19" fmla="*/ 24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1" h="891">
                  <a:moveTo>
                    <a:pt x="0" y="0"/>
                  </a:moveTo>
                  <a:lnTo>
                    <a:pt x="161" y="0"/>
                  </a:lnTo>
                  <a:lnTo>
                    <a:pt x="161" y="142"/>
                  </a:lnTo>
                  <a:lnTo>
                    <a:pt x="0" y="142"/>
                  </a:lnTo>
                  <a:lnTo>
                    <a:pt x="0" y="0"/>
                  </a:lnTo>
                  <a:close/>
                  <a:moveTo>
                    <a:pt x="5" y="241"/>
                  </a:moveTo>
                  <a:lnTo>
                    <a:pt x="154" y="241"/>
                  </a:lnTo>
                  <a:lnTo>
                    <a:pt x="154" y="891"/>
                  </a:lnTo>
                  <a:lnTo>
                    <a:pt x="5" y="891"/>
                  </a:lnTo>
                  <a:lnTo>
                    <a:pt x="5" y="2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8" name="Freeform 41"/>
            <p:cNvSpPr>
              <a:spLocks noEditPoints="1"/>
            </p:cNvSpPr>
            <p:nvPr userDrawn="1"/>
          </p:nvSpPr>
          <p:spPr bwMode="auto">
            <a:xfrm>
              <a:off x="10155238" y="4244975"/>
              <a:ext cx="1103313" cy="1076325"/>
            </a:xfrm>
            <a:custGeom>
              <a:avLst/>
              <a:gdLst>
                <a:gd name="T0" fmla="*/ 0 w 294"/>
                <a:gd name="T1" fmla="*/ 145 h 287"/>
                <a:gd name="T2" fmla="*/ 0 w 294"/>
                <a:gd name="T3" fmla="*/ 144 h 287"/>
                <a:gd name="T4" fmla="*/ 147 w 294"/>
                <a:gd name="T5" fmla="*/ 0 h 287"/>
                <a:gd name="T6" fmla="*/ 294 w 294"/>
                <a:gd name="T7" fmla="*/ 143 h 287"/>
                <a:gd name="T8" fmla="*/ 294 w 294"/>
                <a:gd name="T9" fmla="*/ 144 h 287"/>
                <a:gd name="T10" fmla="*/ 146 w 294"/>
                <a:gd name="T11" fmla="*/ 287 h 287"/>
                <a:gd name="T12" fmla="*/ 0 w 294"/>
                <a:gd name="T13" fmla="*/ 145 h 287"/>
                <a:gd name="T14" fmla="*/ 231 w 294"/>
                <a:gd name="T15" fmla="*/ 145 h 287"/>
                <a:gd name="T16" fmla="*/ 231 w 294"/>
                <a:gd name="T17" fmla="*/ 144 h 287"/>
                <a:gd name="T18" fmla="*/ 146 w 294"/>
                <a:gd name="T19" fmla="*/ 55 h 287"/>
                <a:gd name="T20" fmla="*/ 63 w 294"/>
                <a:gd name="T21" fmla="*/ 143 h 287"/>
                <a:gd name="T22" fmla="*/ 63 w 294"/>
                <a:gd name="T23" fmla="*/ 144 h 287"/>
                <a:gd name="T24" fmla="*/ 147 w 294"/>
                <a:gd name="T25" fmla="*/ 232 h 287"/>
                <a:gd name="T26" fmla="*/ 231 w 294"/>
                <a:gd name="T27" fmla="*/ 14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4" h="287">
                  <a:moveTo>
                    <a:pt x="0" y="145"/>
                  </a:moveTo>
                  <a:cubicBezTo>
                    <a:pt x="0" y="144"/>
                    <a:pt x="0" y="144"/>
                    <a:pt x="0" y="144"/>
                  </a:cubicBezTo>
                  <a:cubicBezTo>
                    <a:pt x="0" y="65"/>
                    <a:pt x="63" y="0"/>
                    <a:pt x="147" y="0"/>
                  </a:cubicBezTo>
                  <a:cubicBezTo>
                    <a:pt x="232" y="0"/>
                    <a:pt x="294" y="64"/>
                    <a:pt x="294" y="143"/>
                  </a:cubicBezTo>
                  <a:cubicBezTo>
                    <a:pt x="294" y="144"/>
                    <a:pt x="294" y="144"/>
                    <a:pt x="294" y="144"/>
                  </a:cubicBezTo>
                  <a:cubicBezTo>
                    <a:pt x="294" y="222"/>
                    <a:pt x="231" y="287"/>
                    <a:pt x="146" y="287"/>
                  </a:cubicBezTo>
                  <a:cubicBezTo>
                    <a:pt x="62" y="287"/>
                    <a:pt x="0" y="223"/>
                    <a:pt x="0" y="145"/>
                  </a:cubicBezTo>
                  <a:close/>
                  <a:moveTo>
                    <a:pt x="231" y="145"/>
                  </a:moveTo>
                  <a:cubicBezTo>
                    <a:pt x="231" y="144"/>
                    <a:pt x="231" y="144"/>
                    <a:pt x="231" y="144"/>
                  </a:cubicBezTo>
                  <a:cubicBezTo>
                    <a:pt x="231" y="95"/>
                    <a:pt x="196" y="55"/>
                    <a:pt x="146" y="55"/>
                  </a:cubicBezTo>
                  <a:cubicBezTo>
                    <a:pt x="96" y="55"/>
                    <a:pt x="63" y="95"/>
                    <a:pt x="63" y="143"/>
                  </a:cubicBezTo>
                  <a:cubicBezTo>
                    <a:pt x="63" y="144"/>
                    <a:pt x="63" y="144"/>
                    <a:pt x="63" y="144"/>
                  </a:cubicBezTo>
                  <a:cubicBezTo>
                    <a:pt x="63" y="192"/>
                    <a:pt x="98" y="232"/>
                    <a:pt x="147" y="232"/>
                  </a:cubicBezTo>
                  <a:cubicBezTo>
                    <a:pt x="198" y="232"/>
                    <a:pt x="231" y="192"/>
                    <a:pt x="231"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89" name="Freeform 42"/>
            <p:cNvSpPr>
              <a:spLocks/>
            </p:cNvSpPr>
            <p:nvPr userDrawn="1"/>
          </p:nvSpPr>
          <p:spPr bwMode="auto">
            <a:xfrm>
              <a:off x="11407775" y="4244975"/>
              <a:ext cx="930275" cy="1054100"/>
            </a:xfrm>
            <a:custGeom>
              <a:avLst/>
              <a:gdLst>
                <a:gd name="T0" fmla="*/ 0 w 248"/>
                <a:gd name="T1" fmla="*/ 6 h 281"/>
                <a:gd name="T2" fmla="*/ 64 w 248"/>
                <a:gd name="T3" fmla="*/ 6 h 281"/>
                <a:gd name="T4" fmla="*/ 64 w 248"/>
                <a:gd name="T5" fmla="*/ 48 h 281"/>
                <a:gd name="T6" fmla="*/ 150 w 248"/>
                <a:gd name="T7" fmla="*/ 0 h 281"/>
                <a:gd name="T8" fmla="*/ 248 w 248"/>
                <a:gd name="T9" fmla="*/ 105 h 281"/>
                <a:gd name="T10" fmla="*/ 248 w 248"/>
                <a:gd name="T11" fmla="*/ 281 h 281"/>
                <a:gd name="T12" fmla="*/ 184 w 248"/>
                <a:gd name="T13" fmla="*/ 281 h 281"/>
                <a:gd name="T14" fmla="*/ 184 w 248"/>
                <a:gd name="T15" fmla="*/ 125 h 281"/>
                <a:gd name="T16" fmla="*/ 126 w 248"/>
                <a:gd name="T17" fmla="*/ 57 h 281"/>
                <a:gd name="T18" fmla="*/ 64 w 248"/>
                <a:gd name="T19" fmla="*/ 126 h 281"/>
                <a:gd name="T20" fmla="*/ 64 w 248"/>
                <a:gd name="T21" fmla="*/ 281 h 281"/>
                <a:gd name="T22" fmla="*/ 0 w 248"/>
                <a:gd name="T23" fmla="*/ 281 h 281"/>
                <a:gd name="T24" fmla="*/ 0 w 248"/>
                <a:gd name="T25" fmla="*/ 6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8" h="281">
                  <a:moveTo>
                    <a:pt x="0" y="6"/>
                  </a:moveTo>
                  <a:cubicBezTo>
                    <a:pt x="64" y="6"/>
                    <a:pt x="64" y="6"/>
                    <a:pt x="64" y="6"/>
                  </a:cubicBezTo>
                  <a:cubicBezTo>
                    <a:pt x="64" y="48"/>
                    <a:pt x="64" y="48"/>
                    <a:pt x="64" y="48"/>
                  </a:cubicBezTo>
                  <a:cubicBezTo>
                    <a:pt x="81" y="22"/>
                    <a:pt x="107" y="0"/>
                    <a:pt x="150" y="0"/>
                  </a:cubicBezTo>
                  <a:cubicBezTo>
                    <a:pt x="212" y="0"/>
                    <a:pt x="248" y="42"/>
                    <a:pt x="248" y="105"/>
                  </a:cubicBezTo>
                  <a:cubicBezTo>
                    <a:pt x="248" y="281"/>
                    <a:pt x="248" y="281"/>
                    <a:pt x="248" y="281"/>
                  </a:cubicBezTo>
                  <a:cubicBezTo>
                    <a:pt x="184" y="281"/>
                    <a:pt x="184" y="281"/>
                    <a:pt x="184" y="281"/>
                  </a:cubicBezTo>
                  <a:cubicBezTo>
                    <a:pt x="184" y="125"/>
                    <a:pt x="184" y="125"/>
                    <a:pt x="184" y="125"/>
                  </a:cubicBezTo>
                  <a:cubicBezTo>
                    <a:pt x="184" y="82"/>
                    <a:pt x="163" y="57"/>
                    <a:pt x="126" y="57"/>
                  </a:cubicBezTo>
                  <a:cubicBezTo>
                    <a:pt x="89" y="57"/>
                    <a:pt x="64" y="83"/>
                    <a:pt x="64" y="126"/>
                  </a:cubicBezTo>
                  <a:cubicBezTo>
                    <a:pt x="64" y="281"/>
                    <a:pt x="64" y="281"/>
                    <a:pt x="64" y="281"/>
                  </a:cubicBezTo>
                  <a:cubicBezTo>
                    <a:pt x="0" y="281"/>
                    <a:pt x="0" y="281"/>
                    <a:pt x="0" y="281"/>
                  </a:cubicBez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grpSp>
      <p:sp>
        <p:nvSpPr>
          <p:cNvPr id="4" name="Date Placeholder 3"/>
          <p:cNvSpPr>
            <a:spLocks noGrp="1"/>
          </p:cNvSpPr>
          <p:nvPr>
            <p:ph type="dt" sz="half" idx="10"/>
          </p:nvPr>
        </p:nvSpPr>
        <p:spPr/>
        <p:txBody>
          <a:bodyPr/>
          <a:lstStyle/>
          <a:p>
            <a:fld id="{D3F25847-D856-436D-80D7-68382BD3BFF9}" type="datetime4">
              <a:rPr lang="en-AU" smtClean="0"/>
              <a:t>September 22, 2016</a:t>
            </a:fld>
            <a:endParaRPr lang="en-AU" dirty="0"/>
          </a:p>
        </p:txBody>
      </p:sp>
      <p:sp>
        <p:nvSpPr>
          <p:cNvPr id="5" name="Footer Placeholder 4"/>
          <p:cNvSpPr>
            <a:spLocks noGrp="1"/>
          </p:cNvSpPr>
          <p:nvPr>
            <p:ph type="ftr" sz="quarter" idx="11"/>
          </p:nvPr>
        </p:nvSpPr>
        <p:spPr/>
        <p:txBody>
          <a:bodyPr/>
          <a:lstStyle/>
          <a:p>
            <a:r>
              <a:rPr lang="en-AU" dirty="0" smtClean="0"/>
              <a:t>© NSW Department of Education | Document title</a:t>
            </a:r>
            <a:endParaRPr lang="en-AU" dirty="0">
              <a:latin typeface="+mj-lt"/>
            </a:endParaRPr>
          </a:p>
        </p:txBody>
      </p:sp>
      <p:sp>
        <p:nvSpPr>
          <p:cNvPr id="6" name="Slide Number Placeholder 5"/>
          <p:cNvSpPr>
            <a:spLocks noGrp="1"/>
          </p:cNvSpPr>
          <p:nvPr>
            <p:ph type="sldNum" sz="quarter" idx="12"/>
          </p:nvPr>
        </p:nvSpPr>
        <p:spPr/>
        <p:txBody>
          <a:bodyPr/>
          <a:lstStyle/>
          <a:p>
            <a:fld id="{36D755C9-3689-40D6-BF31-A2E23E708225}" type="slidenum">
              <a:rPr lang="en-AU" smtClean="0"/>
              <a:t>‹#›</a:t>
            </a:fld>
            <a:r>
              <a:rPr lang="en-AU" dirty="0" smtClean="0"/>
              <a:t>e </a:t>
            </a:r>
            <a:fld id="{4A2A1DA9-8CAF-4BCA-B496-545B076AED2D}" type="slidenum">
              <a:rPr lang="en-AU" smtClean="0"/>
              <a:pPr/>
              <a:t>‹#›</a:t>
            </a:fld>
            <a:endParaRPr lang="en-AU" dirty="0"/>
          </a:p>
        </p:txBody>
      </p:sp>
    </p:spTree>
    <p:extLst>
      <p:ext uri="{BB962C8B-B14F-4D97-AF65-F5344CB8AC3E}">
        <p14:creationId xmlns:p14="http://schemas.microsoft.com/office/powerpoint/2010/main" val="183304343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Slide">
    <p:spTree>
      <p:nvGrpSpPr>
        <p:cNvPr id="1" name=""/>
        <p:cNvGrpSpPr/>
        <p:nvPr/>
      </p:nvGrpSpPr>
      <p:grpSpPr>
        <a:xfrm>
          <a:off x="0" y="0"/>
          <a:ext cx="0" cy="0"/>
          <a:chOff x="0" y="0"/>
          <a:chExt cx="0" cy="0"/>
        </a:xfrm>
      </p:grpSpPr>
      <p:pic>
        <p:nvPicPr>
          <p:cNvPr id="94" name="Picture 44"/>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b="10140"/>
          <a:stretch/>
        </p:blipFill>
        <p:spPr bwMode="auto">
          <a:xfrm>
            <a:off x="0" y="2156"/>
            <a:ext cx="9144000" cy="5141344"/>
          </a:xfrm>
          <a:prstGeom prst="rect">
            <a:avLst/>
          </a:prstGeom>
          <a:noFill/>
          <a:extLst>
            <a:ext uri="{909E8E84-426E-40dd-AFC4-6F175D3DCCD1}">
              <a14:hiddenFill xmlns:a14="http://schemas.microsoft.com/office/drawing/2010/main">
                <a:solidFill>
                  <a:srgbClr val="FFFFFF"/>
                </a:solidFill>
              </a14:hiddenFill>
            </a:ext>
          </a:extLst>
        </p:spPr>
      </p:pic>
      <p:sp>
        <p:nvSpPr>
          <p:cNvPr id="1043" name="Rectangle 1042"/>
          <p:cNvSpPr/>
          <p:nvPr userDrawn="1"/>
        </p:nvSpPr>
        <p:spPr>
          <a:xfrm>
            <a:off x="0" y="0"/>
            <a:ext cx="9144000" cy="5143500"/>
          </a:xfrm>
          <a:prstGeom prst="rect">
            <a:avLst/>
          </a:prstGeom>
          <a:solidFill>
            <a:srgbClr val="425968">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 name="Title 1"/>
          <p:cNvSpPr>
            <a:spLocks noGrp="1"/>
          </p:cNvSpPr>
          <p:nvPr>
            <p:ph type="ctrTitle"/>
          </p:nvPr>
        </p:nvSpPr>
        <p:spPr>
          <a:xfrm>
            <a:off x="395536" y="1563638"/>
            <a:ext cx="5328592" cy="1224136"/>
          </a:xfrm>
        </p:spPr>
        <p:txBody>
          <a:bodyPr lIns="0" anchor="b"/>
          <a:lstStyle>
            <a:lvl1pPr>
              <a:defRPr sz="2800" cap="all" baseline="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5536" y="2986658"/>
            <a:ext cx="5328592" cy="881236"/>
          </a:xfrm>
          <a:solidFill>
            <a:srgbClr val="FFFFFF"/>
          </a:solidFill>
        </p:spPr>
        <p:txBody>
          <a:bodyPr lIns="90000" anchor="ctr">
            <a:normAutofit/>
          </a:bodyPr>
          <a:lstStyle>
            <a:lvl1pPr marL="0" indent="0" algn="l">
              <a:spcBef>
                <a:spcPts val="0"/>
              </a:spcBef>
              <a:buNone/>
              <a:defRPr sz="2000">
                <a:solidFill>
                  <a:schemeClr val="accent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39" name="Date Placeholder 38"/>
          <p:cNvSpPr>
            <a:spLocks noGrp="1"/>
          </p:cNvSpPr>
          <p:nvPr>
            <p:ph type="dt" sz="half" idx="10"/>
          </p:nvPr>
        </p:nvSpPr>
        <p:spPr/>
        <p:txBody>
          <a:bodyPr/>
          <a:lstStyle>
            <a:lvl1pPr>
              <a:defRPr>
                <a:solidFill>
                  <a:schemeClr val="bg1"/>
                </a:solidFill>
              </a:defRPr>
            </a:lvl1pPr>
          </a:lstStyle>
          <a:p>
            <a:fld id="{546E0129-E971-414F-9C50-133062B87FFC}" type="datetime4">
              <a:rPr lang="en-AU" smtClean="0"/>
              <a:t>September 22, 2016</a:t>
            </a:fld>
            <a:endParaRPr lang="en-AU" dirty="0"/>
          </a:p>
        </p:txBody>
      </p:sp>
      <p:sp>
        <p:nvSpPr>
          <p:cNvPr id="40" name="Footer Placeholder 39"/>
          <p:cNvSpPr>
            <a:spLocks noGrp="1"/>
          </p:cNvSpPr>
          <p:nvPr>
            <p:ph type="ftr" sz="quarter" idx="11"/>
          </p:nvPr>
        </p:nvSpPr>
        <p:spPr>
          <a:xfrm>
            <a:off x="395536" y="4749626"/>
            <a:ext cx="2736305" cy="273844"/>
          </a:xfrm>
        </p:spPr>
        <p:txBody>
          <a:bodyPr/>
          <a:lstStyle>
            <a:lvl1pPr>
              <a:defRPr>
                <a:solidFill>
                  <a:schemeClr val="bg1"/>
                </a:solidFill>
              </a:defRPr>
            </a:lvl1pPr>
          </a:lstStyle>
          <a:p>
            <a:r>
              <a:rPr lang="en-AU" dirty="0" smtClean="0"/>
              <a:t>© NSW Department of Education | </a:t>
            </a:r>
            <a:r>
              <a:rPr lang="en-US" dirty="0" smtClean="0"/>
              <a:t>Document title</a:t>
            </a:r>
            <a:endParaRPr lang="en-AU" dirty="0"/>
          </a:p>
        </p:txBody>
      </p:sp>
      <p:sp>
        <p:nvSpPr>
          <p:cNvPr id="41" name="Slide Number Placeholder 40"/>
          <p:cNvSpPr>
            <a:spLocks noGrp="1"/>
          </p:cNvSpPr>
          <p:nvPr>
            <p:ph type="sldNum" sz="quarter" idx="12"/>
          </p:nvPr>
        </p:nvSpPr>
        <p:spPr/>
        <p:txBody>
          <a:bodyPr/>
          <a:lstStyle>
            <a:lvl1pPr>
              <a:defRPr>
                <a:solidFill>
                  <a:schemeClr val="bg1"/>
                </a:solidFill>
              </a:defRPr>
            </a:lvl1pPr>
          </a:lstStyle>
          <a:p>
            <a:r>
              <a:rPr lang="en-AU" dirty="0" smtClean="0"/>
              <a:t>Page </a:t>
            </a:r>
            <a:fld id="{4A2A1DA9-8CAF-4BCA-B496-545B076AED2D}" type="slidenum">
              <a:rPr lang="en-AU" smtClean="0"/>
              <a:pPr/>
              <a:t>‹#›</a:t>
            </a:fld>
            <a:endParaRPr lang="en-AU" dirty="0"/>
          </a:p>
        </p:txBody>
      </p:sp>
      <p:cxnSp>
        <p:nvCxnSpPr>
          <p:cNvPr id="91" name="Straight Connector 90"/>
          <p:cNvCxnSpPr/>
          <p:nvPr userDrawn="1"/>
        </p:nvCxnSpPr>
        <p:spPr>
          <a:xfrm>
            <a:off x="395536" y="987574"/>
            <a:ext cx="828092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endCxn id="93" idx="2"/>
          </p:cNvCxnSpPr>
          <p:nvPr userDrawn="1"/>
        </p:nvCxnSpPr>
        <p:spPr>
          <a:xfrm>
            <a:off x="395536" y="2813127"/>
            <a:ext cx="57606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3" name="Oval 92"/>
          <p:cNvSpPr/>
          <p:nvPr userDrawn="1"/>
        </p:nvSpPr>
        <p:spPr>
          <a:xfrm>
            <a:off x="6156176" y="2381079"/>
            <a:ext cx="864096" cy="8640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95" name="Group 94"/>
          <p:cNvGrpSpPr/>
          <p:nvPr userDrawn="1"/>
        </p:nvGrpSpPr>
        <p:grpSpPr>
          <a:xfrm>
            <a:off x="6391855" y="2686542"/>
            <a:ext cx="392738" cy="253170"/>
            <a:chOff x="5503863" y="2646363"/>
            <a:chExt cx="576262" cy="371476"/>
          </a:xfrm>
          <a:solidFill>
            <a:schemeClr val="bg1"/>
          </a:solidFill>
        </p:grpSpPr>
        <p:sp>
          <p:nvSpPr>
            <p:cNvPr id="96"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97"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98"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99"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grpSp>
    </p:spTree>
    <p:extLst>
      <p:ext uri="{BB962C8B-B14F-4D97-AF65-F5344CB8AC3E}">
        <p14:creationId xmlns:p14="http://schemas.microsoft.com/office/powerpoint/2010/main" val="198619235"/>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23" name="Picture 44"/>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36214" r="32686" b="10140"/>
          <a:stretch/>
        </p:blipFill>
        <p:spPr bwMode="auto">
          <a:xfrm>
            <a:off x="6300192" y="2156"/>
            <a:ext cx="2843808" cy="5141344"/>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userDrawn="1"/>
        </p:nvSpPr>
        <p:spPr>
          <a:xfrm>
            <a:off x="6300192" y="0"/>
            <a:ext cx="2843808" cy="5143500"/>
          </a:xfrm>
          <a:prstGeom prst="rect">
            <a:avLst/>
          </a:prstGeom>
          <a:solidFill>
            <a:srgbClr val="00ABC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13" name="Straight Connector 12"/>
          <p:cNvCxnSpPr/>
          <p:nvPr userDrawn="1"/>
        </p:nvCxnSpPr>
        <p:spPr>
          <a:xfrm>
            <a:off x="6300192" y="987574"/>
            <a:ext cx="23042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395536" y="267494"/>
            <a:ext cx="5616624" cy="709587"/>
          </a:xfrm>
        </p:spPr>
        <p:txBody>
          <a:bodyPr/>
          <a:lstStyle/>
          <a:p>
            <a:r>
              <a:rPr lang="en-US" dirty="0" smtClean="0"/>
              <a:t>Click to edit Master title style</a:t>
            </a:r>
            <a:endParaRPr lang="en-AU" dirty="0"/>
          </a:p>
        </p:txBody>
      </p:sp>
      <p:sp>
        <p:nvSpPr>
          <p:cNvPr id="3" name="Content Placeholder 2"/>
          <p:cNvSpPr>
            <a:spLocks noGrp="1"/>
          </p:cNvSpPr>
          <p:nvPr>
            <p:ph idx="1"/>
          </p:nvPr>
        </p:nvSpPr>
        <p:spPr>
          <a:xfrm>
            <a:off x="395536" y="1200150"/>
            <a:ext cx="5616624" cy="3531839"/>
          </a:xfrm>
        </p:spPr>
        <p:txBody>
          <a:bodyPr>
            <a:normAutofit/>
          </a:bodyPr>
          <a:lstStyle>
            <a:lvl1pPr>
              <a:defRPr sz="1100"/>
            </a:lvl1pPr>
            <a:lvl2pPr>
              <a:defRPr sz="1000"/>
            </a:lvl2pPr>
            <a:lvl3pPr>
              <a:defRPr sz="1000"/>
            </a:lvl3pPr>
            <a:lvl4pPr>
              <a:defRPr sz="900"/>
            </a:lvl4pPr>
            <a:lvl5pPr>
              <a:defRPr sz="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20" name="Date Placeholder 19"/>
          <p:cNvSpPr>
            <a:spLocks noGrp="1"/>
          </p:cNvSpPr>
          <p:nvPr>
            <p:ph type="dt" sz="half" idx="10"/>
          </p:nvPr>
        </p:nvSpPr>
        <p:spPr/>
        <p:txBody>
          <a:bodyPr/>
          <a:lstStyle>
            <a:lvl1pPr>
              <a:defRPr>
                <a:solidFill>
                  <a:schemeClr val="bg1"/>
                </a:solidFill>
              </a:defRPr>
            </a:lvl1pPr>
          </a:lstStyle>
          <a:p>
            <a:fld id="{F8D4658A-9A5A-4940-B74C-A75CDDC9FA23}" type="datetime4">
              <a:rPr lang="en-AU" smtClean="0"/>
              <a:t>September 22, 2016</a:t>
            </a:fld>
            <a:endParaRPr lang="en-AU" dirty="0"/>
          </a:p>
        </p:txBody>
      </p:sp>
      <p:sp>
        <p:nvSpPr>
          <p:cNvPr id="21" name="Footer Placeholder 20"/>
          <p:cNvSpPr>
            <a:spLocks noGrp="1"/>
          </p:cNvSpPr>
          <p:nvPr>
            <p:ph type="ftr" sz="quarter" idx="11"/>
          </p:nvPr>
        </p:nvSpPr>
        <p:spPr/>
        <p:txBody>
          <a:bodyPr/>
          <a:lstStyle/>
          <a:p>
            <a:r>
              <a:rPr lang="en-AU" dirty="0" smtClean="0"/>
              <a:t>© NSW Department of Education | Document title</a:t>
            </a:r>
            <a:endParaRPr lang="en-AU" dirty="0"/>
          </a:p>
        </p:txBody>
      </p:sp>
      <p:sp>
        <p:nvSpPr>
          <p:cNvPr id="22" name="Slide Number Placeholder 21"/>
          <p:cNvSpPr>
            <a:spLocks noGrp="1"/>
          </p:cNvSpPr>
          <p:nvPr>
            <p:ph type="sldNum" sz="quarter" idx="12"/>
          </p:nvPr>
        </p:nvSpPr>
        <p:spPr/>
        <p:txBody>
          <a:bodyPr/>
          <a:lstStyle/>
          <a:p>
            <a:r>
              <a:rPr lang="en-AU" dirty="0"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2276323821"/>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23" name="Picture 44"/>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36214" r="32686" b="10140"/>
          <a:stretch/>
        </p:blipFill>
        <p:spPr bwMode="auto">
          <a:xfrm>
            <a:off x="6300192" y="2156"/>
            <a:ext cx="2843808" cy="5141344"/>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userDrawn="1"/>
        </p:nvSpPr>
        <p:spPr>
          <a:xfrm>
            <a:off x="6300192" y="0"/>
            <a:ext cx="2843808" cy="5143500"/>
          </a:xfrm>
          <a:prstGeom prst="rect">
            <a:avLst/>
          </a:prstGeom>
          <a:solidFill>
            <a:srgbClr val="00ABC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13" name="Straight Connector 12"/>
          <p:cNvCxnSpPr/>
          <p:nvPr userDrawn="1"/>
        </p:nvCxnSpPr>
        <p:spPr>
          <a:xfrm>
            <a:off x="6300192" y="987574"/>
            <a:ext cx="23042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395536" y="267494"/>
            <a:ext cx="5616624" cy="709587"/>
          </a:xfrm>
        </p:spPr>
        <p:txBody>
          <a:bodyPr/>
          <a:lstStyle/>
          <a:p>
            <a:r>
              <a:rPr lang="en-US" dirty="0" smtClean="0"/>
              <a:t>Click to edit Master title style</a:t>
            </a:r>
            <a:endParaRPr lang="en-AU" dirty="0"/>
          </a:p>
        </p:txBody>
      </p:sp>
      <p:sp>
        <p:nvSpPr>
          <p:cNvPr id="3" name="Content Placeholder 2"/>
          <p:cNvSpPr>
            <a:spLocks noGrp="1"/>
          </p:cNvSpPr>
          <p:nvPr>
            <p:ph idx="1"/>
          </p:nvPr>
        </p:nvSpPr>
        <p:spPr>
          <a:xfrm>
            <a:off x="6516216" y="1200150"/>
            <a:ext cx="2160240" cy="3531839"/>
          </a:xfrm>
        </p:spPr>
        <p:txBody>
          <a:bodyPr>
            <a:normAutofit/>
          </a:bodyPr>
          <a:lstStyle>
            <a:lvl1pPr>
              <a:defRPr sz="1000">
                <a:solidFill>
                  <a:schemeClr val="bg1"/>
                </a:solidFill>
              </a:defRPr>
            </a:lvl1pPr>
            <a:lvl2pPr>
              <a:defRPr sz="1000">
                <a:solidFill>
                  <a:schemeClr val="bg1"/>
                </a:solidFill>
              </a:defRPr>
            </a:lvl2pPr>
            <a:lvl3pPr>
              <a:defRPr sz="1000">
                <a:solidFill>
                  <a:schemeClr val="bg1"/>
                </a:solidFill>
              </a:defRPr>
            </a:lvl3pPr>
            <a:lvl4pPr>
              <a:defRPr sz="900">
                <a:solidFill>
                  <a:schemeClr val="bg1"/>
                </a:solidFill>
              </a:defRPr>
            </a:lvl4pPr>
            <a:lvl5pPr>
              <a:defRPr sz="8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20" name="Date Placeholder 19"/>
          <p:cNvSpPr>
            <a:spLocks noGrp="1"/>
          </p:cNvSpPr>
          <p:nvPr>
            <p:ph type="dt" sz="half" idx="10"/>
          </p:nvPr>
        </p:nvSpPr>
        <p:spPr/>
        <p:txBody>
          <a:bodyPr/>
          <a:lstStyle>
            <a:lvl1pPr>
              <a:defRPr>
                <a:solidFill>
                  <a:schemeClr val="bg1"/>
                </a:solidFill>
              </a:defRPr>
            </a:lvl1pPr>
          </a:lstStyle>
          <a:p>
            <a:fld id="{E57648F4-225E-421C-84AF-637B2A3FD680}" type="datetime4">
              <a:rPr lang="en-AU" smtClean="0"/>
              <a:t>September 22, 2016</a:t>
            </a:fld>
            <a:endParaRPr lang="en-AU" dirty="0"/>
          </a:p>
        </p:txBody>
      </p:sp>
      <p:sp>
        <p:nvSpPr>
          <p:cNvPr id="21" name="Footer Placeholder 20"/>
          <p:cNvSpPr>
            <a:spLocks noGrp="1"/>
          </p:cNvSpPr>
          <p:nvPr>
            <p:ph type="ftr" sz="quarter" idx="11"/>
          </p:nvPr>
        </p:nvSpPr>
        <p:spPr/>
        <p:txBody>
          <a:bodyPr/>
          <a:lstStyle/>
          <a:p>
            <a:r>
              <a:rPr lang="en-AU" dirty="0" smtClean="0"/>
              <a:t>© NSW Department of Education | Document title</a:t>
            </a:r>
            <a:endParaRPr lang="en-AU" dirty="0"/>
          </a:p>
        </p:txBody>
      </p:sp>
      <p:sp>
        <p:nvSpPr>
          <p:cNvPr id="22" name="Slide Number Placeholder 21"/>
          <p:cNvSpPr>
            <a:spLocks noGrp="1"/>
          </p:cNvSpPr>
          <p:nvPr>
            <p:ph type="sldNum" sz="quarter" idx="12"/>
          </p:nvPr>
        </p:nvSpPr>
        <p:spPr/>
        <p:txBody>
          <a:bodyPr/>
          <a:lstStyle/>
          <a:p>
            <a:r>
              <a:rPr lang="en-AU" dirty="0"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727951140"/>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536" y="267494"/>
            <a:ext cx="8280920" cy="709587"/>
          </a:xfrm>
        </p:spPr>
        <p:txBody>
          <a:bodyPr/>
          <a:lstStyle/>
          <a:p>
            <a:r>
              <a:rPr lang="en-US" dirty="0" smtClean="0"/>
              <a:t>Click to edit Master title style</a:t>
            </a:r>
            <a:endParaRPr lang="en-AU" dirty="0"/>
          </a:p>
        </p:txBody>
      </p:sp>
      <p:sp>
        <p:nvSpPr>
          <p:cNvPr id="3" name="Content Placeholder 2"/>
          <p:cNvSpPr>
            <a:spLocks noGrp="1"/>
          </p:cNvSpPr>
          <p:nvPr>
            <p:ph idx="1"/>
          </p:nvPr>
        </p:nvSpPr>
        <p:spPr>
          <a:xfrm>
            <a:off x="395536" y="1200150"/>
            <a:ext cx="8280920" cy="3531839"/>
          </a:xfrm>
        </p:spPr>
        <p:txBody>
          <a:bodyPr>
            <a:normAutofit/>
          </a:bodyPr>
          <a:lstStyle>
            <a:lvl1pPr>
              <a:defRPr sz="1100"/>
            </a:lvl1pPr>
            <a:lvl2pPr>
              <a:defRPr sz="1000"/>
            </a:lvl2pPr>
            <a:lvl3pPr>
              <a:defRPr sz="1000"/>
            </a:lvl3pPr>
            <a:lvl4pPr>
              <a:defRPr sz="900"/>
            </a:lvl4pPr>
            <a:lvl5pPr>
              <a:defRPr sz="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486CE74F-C2F5-4075-B958-FFE3174EE3A5}" type="datetime4">
              <a:rPr lang="en-AU" smtClean="0"/>
              <a:t>September 22, 2016</a:t>
            </a:fld>
            <a:endParaRPr lang="en-AU" dirty="0"/>
          </a:p>
        </p:txBody>
      </p:sp>
      <p:sp>
        <p:nvSpPr>
          <p:cNvPr id="5" name="Footer Placeholder 4"/>
          <p:cNvSpPr>
            <a:spLocks noGrp="1"/>
          </p:cNvSpPr>
          <p:nvPr>
            <p:ph type="ftr" sz="quarter" idx="11"/>
          </p:nvPr>
        </p:nvSpPr>
        <p:spPr/>
        <p:txBody>
          <a:bodyPr/>
          <a:lstStyle/>
          <a:p>
            <a:r>
              <a:rPr lang="en-AU" dirty="0" smtClean="0"/>
              <a:t>© NSW Department of Education | Document title</a:t>
            </a:r>
            <a:endParaRPr lang="en-AU" dirty="0"/>
          </a:p>
        </p:txBody>
      </p:sp>
      <p:sp>
        <p:nvSpPr>
          <p:cNvPr id="6" name="Slide Number Placeholder 5"/>
          <p:cNvSpPr>
            <a:spLocks noGrp="1"/>
          </p:cNvSpPr>
          <p:nvPr>
            <p:ph type="sldNum" sz="quarter" idx="12"/>
          </p:nvPr>
        </p:nvSpPr>
        <p:spPr/>
        <p:txBody>
          <a:bodyPr/>
          <a:lstStyle/>
          <a:p>
            <a:r>
              <a:rPr lang="en-AU" dirty="0" smtClean="0"/>
              <a:t>Page </a:t>
            </a:r>
            <a:fld id="{4A2A1DA9-8CAF-4BCA-B496-545B076AED2D}" type="slidenum">
              <a:rPr lang="en-AU" smtClean="0"/>
              <a:pPr/>
              <a:t>‹#›</a:t>
            </a:fld>
            <a:endParaRPr lang="en-AU" dirty="0"/>
          </a:p>
        </p:txBody>
      </p:sp>
    </p:spTree>
    <p:extLst>
      <p:ext uri="{BB962C8B-B14F-4D97-AF65-F5344CB8AC3E}">
        <p14:creationId xmlns:p14="http://schemas.microsoft.com/office/powerpoint/2010/main" val="1617423689"/>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reserve="1">
  <p:cSld name="3_Title and Conten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5536" y="267494"/>
            <a:ext cx="8280920" cy="709587"/>
          </a:xfrm>
        </p:spPr>
        <p:txBody>
          <a:bodyPr/>
          <a:lstStyle>
            <a:lvl1pPr>
              <a:defRPr>
                <a:solidFill>
                  <a:schemeClr val="bg1"/>
                </a:solidFill>
              </a:defRPr>
            </a:lvl1pPr>
          </a:lstStyle>
          <a:p>
            <a:r>
              <a:rPr lang="en-US" dirty="0" smtClean="0"/>
              <a:t>Click to edit Master title style</a:t>
            </a:r>
            <a:endParaRPr lang="en-AU" dirty="0"/>
          </a:p>
        </p:txBody>
      </p:sp>
      <p:sp>
        <p:nvSpPr>
          <p:cNvPr id="3" name="Content Placeholder 2"/>
          <p:cNvSpPr>
            <a:spLocks noGrp="1"/>
          </p:cNvSpPr>
          <p:nvPr>
            <p:ph idx="1"/>
          </p:nvPr>
        </p:nvSpPr>
        <p:spPr>
          <a:xfrm>
            <a:off x="395536" y="1200150"/>
            <a:ext cx="8280920" cy="3531839"/>
          </a:xfrm>
        </p:spPr>
        <p:txBody>
          <a:bodyPr>
            <a:normAutofit/>
          </a:bodyPr>
          <a:lstStyle>
            <a:lvl1pPr>
              <a:defRPr sz="1100">
                <a:solidFill>
                  <a:schemeClr val="bg1"/>
                </a:solidFill>
              </a:defRPr>
            </a:lvl1pPr>
            <a:lvl2pPr>
              <a:defRPr sz="1000">
                <a:solidFill>
                  <a:schemeClr val="bg1"/>
                </a:solidFill>
              </a:defRPr>
            </a:lvl2pPr>
            <a:lvl3pPr>
              <a:defRPr sz="1000">
                <a:solidFill>
                  <a:schemeClr val="bg1"/>
                </a:solidFill>
              </a:defRPr>
            </a:lvl3pPr>
            <a:lvl4pPr>
              <a:defRPr sz="900">
                <a:solidFill>
                  <a:schemeClr val="bg1"/>
                </a:solidFill>
              </a:defRPr>
            </a:lvl4pPr>
            <a:lvl5pPr>
              <a:defRPr sz="9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20" name="Date Placeholder 19"/>
          <p:cNvSpPr>
            <a:spLocks noGrp="1"/>
          </p:cNvSpPr>
          <p:nvPr>
            <p:ph type="dt" sz="half" idx="10"/>
          </p:nvPr>
        </p:nvSpPr>
        <p:spPr/>
        <p:txBody>
          <a:bodyPr/>
          <a:lstStyle>
            <a:lvl1pPr>
              <a:defRPr>
                <a:solidFill>
                  <a:schemeClr val="bg1"/>
                </a:solidFill>
              </a:defRPr>
            </a:lvl1pPr>
          </a:lstStyle>
          <a:p>
            <a:fld id="{965FADBB-9A6F-49B6-A11A-7E10E7916C9D}" type="datetime4">
              <a:rPr lang="en-AU" smtClean="0"/>
              <a:t>September 22, 2016</a:t>
            </a:fld>
            <a:endParaRPr lang="en-AU" dirty="0"/>
          </a:p>
        </p:txBody>
      </p:sp>
      <p:sp>
        <p:nvSpPr>
          <p:cNvPr id="21" name="Footer Placeholder 20"/>
          <p:cNvSpPr>
            <a:spLocks noGrp="1"/>
          </p:cNvSpPr>
          <p:nvPr>
            <p:ph type="ftr" sz="quarter" idx="11"/>
          </p:nvPr>
        </p:nvSpPr>
        <p:spPr/>
        <p:txBody>
          <a:bodyPr/>
          <a:lstStyle>
            <a:lvl1pPr>
              <a:defRPr>
                <a:solidFill>
                  <a:schemeClr val="bg1"/>
                </a:solidFill>
              </a:defRPr>
            </a:lvl1pPr>
          </a:lstStyle>
          <a:p>
            <a:r>
              <a:rPr lang="en-AU" dirty="0" smtClean="0"/>
              <a:t>© NSW Department of Education | </a:t>
            </a:r>
            <a:r>
              <a:rPr lang="en-US" dirty="0" smtClean="0"/>
              <a:t>Document title</a:t>
            </a:r>
            <a:endParaRPr lang="en-AU" dirty="0"/>
          </a:p>
        </p:txBody>
      </p:sp>
      <p:sp>
        <p:nvSpPr>
          <p:cNvPr id="22" name="Slide Number Placeholder 21"/>
          <p:cNvSpPr>
            <a:spLocks noGrp="1"/>
          </p:cNvSpPr>
          <p:nvPr>
            <p:ph type="sldNum" sz="quarter" idx="12"/>
          </p:nvPr>
        </p:nvSpPr>
        <p:spPr/>
        <p:txBody>
          <a:bodyPr/>
          <a:lstStyle>
            <a:lvl1pPr>
              <a:defRPr>
                <a:solidFill>
                  <a:schemeClr val="bg1"/>
                </a:solidFill>
              </a:defRPr>
            </a:lvl1pPr>
          </a:lstStyle>
          <a:p>
            <a:r>
              <a:rPr lang="en-AU" dirty="0" smtClean="0"/>
              <a:t>Page </a:t>
            </a:r>
            <a:fld id="{4A2A1DA9-8CAF-4BCA-B496-545B076AED2D}" type="slidenum">
              <a:rPr lang="en-AU" smtClean="0"/>
              <a:pPr/>
              <a:t>‹#›</a:t>
            </a:fld>
            <a:endParaRPr lang="en-AU" dirty="0"/>
          </a:p>
        </p:txBody>
      </p:sp>
      <p:cxnSp>
        <p:nvCxnSpPr>
          <p:cNvPr id="7" name="Straight Connector 6"/>
          <p:cNvCxnSpPr/>
          <p:nvPr userDrawn="1"/>
        </p:nvCxnSpPr>
        <p:spPr>
          <a:xfrm>
            <a:off x="395536" y="987574"/>
            <a:ext cx="82809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4026111"/>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536" y="267494"/>
            <a:ext cx="8280920" cy="709587"/>
          </a:xfrm>
          <a:prstGeom prst="rect">
            <a:avLst/>
          </a:prstGeom>
        </p:spPr>
        <p:txBody>
          <a:bodyPr vert="horz" lIns="0" tIns="45720" rIns="91440" bIns="45720" rtlCol="0" anchor="b">
            <a:no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395536" y="1200150"/>
            <a:ext cx="8280920" cy="3531839"/>
          </a:xfrm>
          <a:prstGeom prst="rect">
            <a:avLst/>
          </a:prstGeom>
        </p:spPr>
        <p:txBody>
          <a:bodyPr vert="horz" lIns="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Date Placeholder 3"/>
          <p:cNvSpPr>
            <a:spLocks noGrp="1"/>
          </p:cNvSpPr>
          <p:nvPr>
            <p:ph type="dt" sz="half" idx="2"/>
          </p:nvPr>
        </p:nvSpPr>
        <p:spPr>
          <a:xfrm>
            <a:off x="7020272" y="4749626"/>
            <a:ext cx="1656184" cy="273844"/>
          </a:xfrm>
          <a:prstGeom prst="rect">
            <a:avLst/>
          </a:prstGeom>
        </p:spPr>
        <p:txBody>
          <a:bodyPr rIns="0" anchor="b"/>
          <a:lstStyle>
            <a:lvl1pPr algn="r">
              <a:defRPr sz="700">
                <a:solidFill>
                  <a:schemeClr val="tx2"/>
                </a:solidFill>
              </a:defRPr>
            </a:lvl1pPr>
          </a:lstStyle>
          <a:p>
            <a:fld id="{D3F25847-D856-436D-80D7-68382BD3BFF9}" type="datetime4">
              <a:rPr lang="en-AU" smtClean="0"/>
              <a:t>September 22, 2016</a:t>
            </a:fld>
            <a:endParaRPr lang="en-AU" dirty="0"/>
          </a:p>
        </p:txBody>
      </p:sp>
      <p:sp>
        <p:nvSpPr>
          <p:cNvPr id="9" name="Footer Placeholder 4"/>
          <p:cNvSpPr>
            <a:spLocks noGrp="1"/>
          </p:cNvSpPr>
          <p:nvPr>
            <p:ph type="ftr" sz="quarter" idx="3"/>
          </p:nvPr>
        </p:nvSpPr>
        <p:spPr>
          <a:xfrm>
            <a:off x="395536" y="4749626"/>
            <a:ext cx="2736305" cy="273844"/>
          </a:xfrm>
          <a:prstGeom prst="rect">
            <a:avLst/>
          </a:prstGeom>
        </p:spPr>
        <p:txBody>
          <a:bodyPr lIns="0" anchor="b"/>
          <a:lstStyle>
            <a:lvl1pPr algn="l">
              <a:defRPr sz="700">
                <a:solidFill>
                  <a:schemeClr val="tx2"/>
                </a:solidFill>
              </a:defRPr>
            </a:lvl1pPr>
          </a:lstStyle>
          <a:p>
            <a:r>
              <a:rPr lang="en-AU" dirty="0" smtClean="0"/>
              <a:t>© NSW Department of Education | Document title</a:t>
            </a:r>
            <a:endParaRPr lang="en-AU" dirty="0">
              <a:latin typeface="+mj-lt"/>
            </a:endParaRPr>
          </a:p>
        </p:txBody>
      </p:sp>
      <p:sp>
        <p:nvSpPr>
          <p:cNvPr id="10" name="Slide Number Placeholder 5"/>
          <p:cNvSpPr>
            <a:spLocks noGrp="1"/>
          </p:cNvSpPr>
          <p:nvPr>
            <p:ph type="sldNum" sz="quarter" idx="4"/>
          </p:nvPr>
        </p:nvSpPr>
        <p:spPr>
          <a:xfrm>
            <a:off x="3505200" y="4749626"/>
            <a:ext cx="2133600" cy="273844"/>
          </a:xfrm>
          <a:prstGeom prst="rect">
            <a:avLst/>
          </a:prstGeom>
        </p:spPr>
        <p:txBody>
          <a:bodyPr anchor="b"/>
          <a:lstStyle>
            <a:lvl1pPr algn="ctr">
              <a:defRPr sz="700">
                <a:solidFill>
                  <a:schemeClr val="tx2"/>
                </a:solidFill>
              </a:defRPr>
            </a:lvl1pPr>
          </a:lstStyle>
          <a:p>
            <a:r>
              <a:rPr lang="en-AU" dirty="0" smtClean="0"/>
              <a:t>Page </a:t>
            </a:r>
            <a:fld id="{4A2A1DA9-8CAF-4BCA-B496-545B076AED2D}" type="slidenum">
              <a:rPr lang="en-AU" smtClean="0"/>
              <a:pPr/>
              <a:t>‹#›</a:t>
            </a:fld>
            <a:endParaRPr lang="en-AU" dirty="0"/>
          </a:p>
        </p:txBody>
      </p:sp>
      <p:cxnSp>
        <p:nvCxnSpPr>
          <p:cNvPr id="13" name="Straight Connector 12"/>
          <p:cNvCxnSpPr/>
          <p:nvPr userDrawn="1"/>
        </p:nvCxnSpPr>
        <p:spPr>
          <a:xfrm>
            <a:off x="395536" y="987574"/>
            <a:ext cx="828092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9254758"/>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0" r:id="rId3"/>
    <p:sldLayoutId id="2147483662" r:id="rId4"/>
    <p:sldLayoutId id="2147483664" r:id="rId5"/>
    <p:sldLayoutId id="2147483650" r:id="rId6"/>
    <p:sldLayoutId id="2147483659" r:id="rId7"/>
    <p:sldLayoutId id="2147483657" r:id="rId8"/>
    <p:sldLayoutId id="2147483658" r:id="rId9"/>
    <p:sldLayoutId id="2147483656" r:id="rId10"/>
    <p:sldLayoutId id="2147483651" r:id="rId11"/>
    <p:sldLayoutId id="2147483654" r:id="rId12"/>
    <p:sldLayoutId id="2147483663" r:id="rId13"/>
    <p:sldLayoutId id="2147483655" r:id="rId14"/>
    <p:sldLayoutId id="2147483652" r:id="rId15"/>
    <p:sldLayoutId id="2147483653" r:id="rId16"/>
  </p:sldLayoutIdLst>
  <p:timing>
    <p:tnLst>
      <p:par>
        <p:cTn xmlns:p14="http://schemas.microsoft.com/office/powerpoint/2010/main" id="1" dur="indefinite" restart="never" nodeType="tmRoot"/>
      </p:par>
    </p:tnLst>
  </p:timing>
  <p:hf hdr="0"/>
  <p:txStyles>
    <p:titleStyle>
      <a:lvl1pPr algn="l" defTabSz="914400" rtl="0" eaLnBrk="1" latinLnBrk="0" hangingPunct="1">
        <a:spcBef>
          <a:spcPct val="0"/>
        </a:spcBef>
        <a:buNone/>
        <a:defRPr sz="2400" b="0" i="0" u="none" kern="1200" cap="all" baseline="0">
          <a:solidFill>
            <a:schemeClr val="tx2"/>
          </a:solidFill>
          <a:latin typeface="+mj-lt"/>
          <a:ea typeface="+mj-ea"/>
          <a:cs typeface="+mj-cs"/>
        </a:defRPr>
      </a:lvl1pPr>
    </p:titleStyle>
    <p:bodyStyle>
      <a:lvl1pPr marL="0" indent="0" algn="l" defTabSz="914400" rtl="0" eaLnBrk="1" latinLnBrk="0" hangingPunct="1">
        <a:spcBef>
          <a:spcPts val="1200"/>
        </a:spcBef>
        <a:buFont typeface="Arial" panose="020B0604020202020204" pitchFamily="34" charset="0"/>
        <a:buNone/>
        <a:defRPr sz="1100" kern="1200">
          <a:solidFill>
            <a:schemeClr val="tx2"/>
          </a:solidFill>
          <a:latin typeface="+mj-lt"/>
          <a:ea typeface="+mn-ea"/>
          <a:cs typeface="+mn-cs"/>
        </a:defRPr>
      </a:lvl1pPr>
      <a:lvl2pPr marL="0" indent="0" algn="l" defTabSz="914400" rtl="0" eaLnBrk="1" latinLnBrk="0" hangingPunct="1">
        <a:spcBef>
          <a:spcPts val="600"/>
        </a:spcBef>
        <a:buFont typeface="Arial" panose="020B0604020202020204" pitchFamily="34" charset="0"/>
        <a:buNone/>
        <a:defRPr sz="1000" b="0" i="0" u="none" kern="1200">
          <a:solidFill>
            <a:schemeClr val="tx2"/>
          </a:solidFill>
          <a:latin typeface="+mn-lt"/>
          <a:ea typeface="+mn-ea"/>
          <a:cs typeface="+mn-cs"/>
        </a:defRPr>
      </a:lvl2pPr>
      <a:lvl3pPr marL="180975" indent="-180975" algn="l" defTabSz="914400" rtl="0" eaLnBrk="1" latinLnBrk="0" hangingPunct="1">
        <a:spcBef>
          <a:spcPts val="600"/>
        </a:spcBef>
        <a:buFont typeface="Wingdings" panose="05000000000000000000" pitchFamily="2" charset="2"/>
        <a:buChar char="§"/>
        <a:defRPr sz="1000" kern="1200">
          <a:solidFill>
            <a:schemeClr val="tx2"/>
          </a:solidFill>
          <a:latin typeface="+mn-lt"/>
          <a:ea typeface="+mn-ea"/>
          <a:cs typeface="+mn-cs"/>
        </a:defRPr>
      </a:lvl3pPr>
      <a:lvl4pPr marL="357188" indent="-176213" algn="l" defTabSz="914400" rtl="0" eaLnBrk="1" latinLnBrk="0" hangingPunct="1">
        <a:spcBef>
          <a:spcPct val="20000"/>
        </a:spcBef>
        <a:buFont typeface="Arial" panose="020B0604020202020204" pitchFamily="34" charset="0"/>
        <a:buChar char="–"/>
        <a:defRPr sz="900" kern="1200">
          <a:solidFill>
            <a:schemeClr val="tx2"/>
          </a:solidFill>
          <a:latin typeface="+mn-lt"/>
          <a:ea typeface="+mn-ea"/>
          <a:cs typeface="+mn-cs"/>
        </a:defRPr>
      </a:lvl4pPr>
      <a:lvl5pPr marL="538163" indent="-180975" algn="l" defTabSz="914400" rtl="0" eaLnBrk="1" latinLnBrk="0" hangingPunct="1">
        <a:spcBef>
          <a:spcPct val="20000"/>
        </a:spcBef>
        <a:buFont typeface="Courier New" panose="02070309020205020404" pitchFamily="49" charset="0"/>
        <a:buChar char="o"/>
        <a:defRPr sz="9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tmp"/></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image" Target="../media/image7.tm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395536" y="1563638"/>
            <a:ext cx="4968552" cy="1224136"/>
          </a:xfrm>
        </p:spPr>
        <p:txBody>
          <a:bodyPr/>
          <a:lstStyle/>
          <a:p>
            <a:r>
              <a:rPr lang="en-AU" dirty="0"/>
              <a:t/>
            </a:r>
            <a:br>
              <a:rPr lang="en-AU" dirty="0"/>
            </a:br>
            <a:r>
              <a:rPr lang="en-AU" dirty="0"/>
              <a:t/>
            </a:r>
            <a:br>
              <a:rPr lang="en-AU" dirty="0"/>
            </a:br>
            <a:r>
              <a:rPr lang="en-AU" sz="2400" dirty="0" smtClean="0"/>
              <a:t>WELCOME: UNLOCKING</a:t>
            </a:r>
            <a:r>
              <a:rPr lang="en-AU" dirty="0" smtClean="0"/>
              <a:t> </a:t>
            </a:r>
            <a:r>
              <a:rPr lang="en-AU" sz="2400" dirty="0" smtClean="0"/>
              <a:t>THE POTENTIAL – A STUDENT FUTURES CONFERENCE</a:t>
            </a:r>
            <a:endParaRPr lang="en-AU" sz="2400" dirty="0"/>
          </a:p>
        </p:txBody>
      </p:sp>
      <p:sp>
        <p:nvSpPr>
          <p:cNvPr id="9" name="Subtitle 8"/>
          <p:cNvSpPr>
            <a:spLocks noGrp="1"/>
          </p:cNvSpPr>
          <p:nvPr>
            <p:ph type="subTitle" idx="1"/>
          </p:nvPr>
        </p:nvSpPr>
        <p:spPr/>
        <p:txBody>
          <a:bodyPr>
            <a:normAutofit fontScale="92500"/>
          </a:bodyPr>
          <a:lstStyle/>
          <a:p>
            <a:r>
              <a:rPr lang="en-AU" dirty="0" smtClean="0">
                <a:latin typeface="+mj-lt"/>
              </a:rPr>
              <a:t>Sharon Ford, Director, Public Schools, NSW Department of Education</a:t>
            </a:r>
            <a:endParaRPr lang="en-AU" dirty="0">
              <a:latin typeface="+mj-lt"/>
            </a:endParaRPr>
          </a:p>
        </p:txBody>
      </p:sp>
      <p:sp>
        <p:nvSpPr>
          <p:cNvPr id="21" name="Date Placeholder 20"/>
          <p:cNvSpPr>
            <a:spLocks noGrp="1"/>
          </p:cNvSpPr>
          <p:nvPr>
            <p:ph type="dt" sz="half" idx="10"/>
          </p:nvPr>
        </p:nvSpPr>
        <p:spPr/>
        <p:txBody>
          <a:bodyPr/>
          <a:lstStyle/>
          <a:p>
            <a:r>
              <a:rPr lang="en-AU" dirty="0" smtClean="0"/>
              <a:t>Wednesday 27</a:t>
            </a:r>
            <a:r>
              <a:rPr lang="en-AU" baseline="30000" dirty="0" smtClean="0"/>
              <a:t>th</a:t>
            </a:r>
            <a:r>
              <a:rPr lang="en-AU" dirty="0" smtClean="0"/>
              <a:t> July 2016</a:t>
            </a:r>
            <a:endParaRPr lang="en-AU" dirty="0"/>
          </a:p>
        </p:txBody>
      </p:sp>
      <p:sp>
        <p:nvSpPr>
          <p:cNvPr id="22" name="Footer Placeholder 21"/>
          <p:cNvSpPr>
            <a:spLocks noGrp="1"/>
          </p:cNvSpPr>
          <p:nvPr>
            <p:ph type="ftr" sz="quarter" idx="11"/>
          </p:nvPr>
        </p:nvSpPr>
        <p:spPr/>
        <p:txBody>
          <a:bodyPr/>
          <a:lstStyle/>
          <a:p>
            <a:r>
              <a:rPr lang="en-AU" dirty="0" smtClean="0"/>
              <a:t>© NSW Department of Education | </a:t>
            </a:r>
            <a:endParaRPr lang="en-AU" dirty="0"/>
          </a:p>
        </p:txBody>
      </p:sp>
      <p:sp>
        <p:nvSpPr>
          <p:cNvPr id="23" name="Slide Number Placeholder 22"/>
          <p:cNvSpPr>
            <a:spLocks noGrp="1"/>
          </p:cNvSpPr>
          <p:nvPr>
            <p:ph type="sldNum" sz="quarter" idx="12"/>
          </p:nvPr>
        </p:nvSpPr>
        <p:spPr/>
        <p:txBody>
          <a:bodyPr/>
          <a:lstStyle/>
          <a:p>
            <a:r>
              <a:rPr lang="en-AU" dirty="0" smtClean="0"/>
              <a:t>Page </a:t>
            </a:r>
            <a:fld id="{4A2A1DA9-8CAF-4BCA-B496-545B076AED2D}" type="slidenum">
              <a:rPr lang="en-AU" smtClean="0"/>
              <a:pPr/>
              <a:t>1</a:t>
            </a:fld>
            <a:endParaRPr lang="en-AU" dirty="0"/>
          </a:p>
        </p:txBody>
      </p:sp>
    </p:spTree>
    <p:extLst>
      <p:ext uri="{BB962C8B-B14F-4D97-AF65-F5344CB8AC3E}">
        <p14:creationId xmlns:p14="http://schemas.microsoft.com/office/powerpoint/2010/main" val="366574028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Preparing secondary students for work</a:t>
            </a:r>
            <a:endParaRPr lang="en-AU" dirty="0">
              <a:latin typeface="+mn-lt"/>
            </a:endParaRPr>
          </a:p>
        </p:txBody>
      </p:sp>
      <p:sp>
        <p:nvSpPr>
          <p:cNvPr id="8" name="Content Placeholder 7"/>
          <p:cNvSpPr>
            <a:spLocks noGrp="1"/>
          </p:cNvSpPr>
          <p:nvPr>
            <p:ph idx="1"/>
          </p:nvPr>
        </p:nvSpPr>
        <p:spPr>
          <a:xfrm>
            <a:off x="395536" y="1200150"/>
            <a:ext cx="5040560" cy="3531839"/>
          </a:xfrm>
        </p:spPr>
        <p:txBody>
          <a:bodyPr>
            <a:normAutofit fontScale="85000" lnSpcReduction="10000"/>
          </a:bodyPr>
          <a:lstStyle/>
          <a:p>
            <a:pPr lvl="2"/>
            <a:r>
              <a:rPr lang="en-AU" sz="2400" dirty="0"/>
              <a:t> Preparing Secondary Students for Work, A framework for vocational learning and VET delivered to secondary students (2014) unpacks the current issues, identifies the underlying causes, and provides guidance on how to resolve them. It creates shared understanding by clearly distinguishing between </a:t>
            </a:r>
            <a:r>
              <a:rPr lang="en-AU" sz="2400" b="1" dirty="0"/>
              <a:t>vocational learning </a:t>
            </a:r>
            <a:r>
              <a:rPr lang="en-AU" sz="2400" dirty="0"/>
              <a:t>and </a:t>
            </a:r>
            <a:r>
              <a:rPr lang="en-AU" sz="2400" b="1" dirty="0"/>
              <a:t>VET</a:t>
            </a:r>
            <a:r>
              <a:rPr lang="en-AU" sz="2400" dirty="0"/>
              <a:t>, and </a:t>
            </a:r>
            <a:r>
              <a:rPr lang="en-AU" sz="2400" u="sng" dirty="0"/>
              <a:t>noting that the VET delivered to secondary students is the same as all other VET. </a:t>
            </a:r>
          </a:p>
          <a:p>
            <a:pPr lvl="2"/>
            <a:endParaRPr lang="en-AU" sz="2400" dirty="0"/>
          </a:p>
        </p:txBody>
      </p:sp>
      <p:sp>
        <p:nvSpPr>
          <p:cNvPr id="4" name="Date Placeholder 3"/>
          <p:cNvSpPr>
            <a:spLocks noGrp="1"/>
          </p:cNvSpPr>
          <p:nvPr>
            <p:ph type="dt" sz="half" idx="10"/>
          </p:nvPr>
        </p:nvSpPr>
        <p:spPr/>
        <p:txBody>
          <a:bodyPr/>
          <a:lstStyle/>
          <a:p>
            <a:fld id="{2624536D-FED3-495B-B3FE-54ED69616E85}" type="datetime4">
              <a:rPr lang="en-AU" smtClean="0"/>
              <a:t>September 22, 2016</a:t>
            </a:fld>
            <a:endParaRPr lang="en-AU" dirty="0"/>
          </a:p>
        </p:txBody>
      </p:sp>
      <p:sp>
        <p:nvSpPr>
          <p:cNvPr id="5" name="Footer Placeholder 4"/>
          <p:cNvSpPr>
            <a:spLocks noGrp="1"/>
          </p:cNvSpPr>
          <p:nvPr>
            <p:ph type="ftr" sz="quarter" idx="11"/>
          </p:nvPr>
        </p:nvSpPr>
        <p:spPr/>
        <p:txBody>
          <a:bodyPr/>
          <a:lstStyle/>
          <a:p>
            <a:r>
              <a:rPr lang="en-AU" dirty="0" smtClean="0"/>
              <a:t>© NSW Department of Education | </a:t>
            </a:r>
            <a:r>
              <a:rPr lang="en-AU" dirty="0"/>
              <a:t>Document title</a:t>
            </a:r>
          </a:p>
        </p:txBody>
      </p:sp>
      <p:sp>
        <p:nvSpPr>
          <p:cNvPr id="6" name="Slide Number Placeholder 5"/>
          <p:cNvSpPr>
            <a:spLocks noGrp="1"/>
          </p:cNvSpPr>
          <p:nvPr>
            <p:ph type="sldNum" sz="quarter" idx="12"/>
          </p:nvPr>
        </p:nvSpPr>
        <p:spPr/>
        <p:txBody>
          <a:bodyPr/>
          <a:lstStyle/>
          <a:p>
            <a:r>
              <a:rPr lang="en-AU" dirty="0" smtClean="0"/>
              <a:t>Page </a:t>
            </a:r>
            <a:fld id="{4A2A1DA9-8CAF-4BCA-B496-545B076AED2D}" type="slidenum">
              <a:rPr lang="en-AU" smtClean="0"/>
              <a:pPr/>
              <a:t>10</a:t>
            </a:fld>
            <a:endParaRPr lang="en-A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977081"/>
            <a:ext cx="3147726" cy="375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584238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Preparing secondary students for work</a:t>
            </a:r>
            <a:endParaRPr lang="en-AU" dirty="0">
              <a:latin typeface="+mn-lt"/>
            </a:endParaRPr>
          </a:p>
        </p:txBody>
      </p:sp>
      <p:sp>
        <p:nvSpPr>
          <p:cNvPr id="8" name="Content Placeholder 7"/>
          <p:cNvSpPr>
            <a:spLocks noGrp="1"/>
          </p:cNvSpPr>
          <p:nvPr>
            <p:ph idx="1"/>
          </p:nvPr>
        </p:nvSpPr>
        <p:spPr>
          <a:xfrm>
            <a:off x="395536" y="1200150"/>
            <a:ext cx="3384376" cy="3531839"/>
          </a:xfrm>
        </p:spPr>
        <p:txBody>
          <a:bodyPr>
            <a:normAutofit/>
          </a:bodyPr>
          <a:lstStyle/>
          <a:p>
            <a:pPr lvl="2"/>
            <a:r>
              <a:rPr lang="en-AU" sz="2400" dirty="0"/>
              <a:t> </a:t>
            </a:r>
            <a:r>
              <a:rPr lang="en-AU" sz="2400" i="1" dirty="0"/>
              <a:t>Preparing Secondary Students for </a:t>
            </a:r>
            <a:r>
              <a:rPr lang="en-AU" sz="2400" i="1" dirty="0" smtClean="0"/>
              <a:t>Work</a:t>
            </a:r>
            <a:r>
              <a:rPr lang="en-AU" sz="2400" i="1" dirty="0"/>
              <a:t> </a:t>
            </a:r>
            <a:r>
              <a:rPr lang="en-AU" sz="2400" dirty="0" smtClean="0"/>
              <a:t>establishes a vision which all stakeholders can support.</a:t>
            </a:r>
            <a:endParaRPr lang="en-AU" sz="2400" dirty="0"/>
          </a:p>
        </p:txBody>
      </p:sp>
      <p:sp>
        <p:nvSpPr>
          <p:cNvPr id="4" name="Date Placeholder 3"/>
          <p:cNvSpPr>
            <a:spLocks noGrp="1"/>
          </p:cNvSpPr>
          <p:nvPr>
            <p:ph type="dt" sz="half" idx="10"/>
          </p:nvPr>
        </p:nvSpPr>
        <p:spPr/>
        <p:txBody>
          <a:bodyPr/>
          <a:lstStyle/>
          <a:p>
            <a:fld id="{2624536D-FED3-495B-B3FE-54ED69616E85}" type="datetime4">
              <a:rPr lang="en-AU" smtClean="0"/>
              <a:t>September 22, 2016</a:t>
            </a:fld>
            <a:endParaRPr lang="en-AU" dirty="0"/>
          </a:p>
        </p:txBody>
      </p:sp>
      <p:sp>
        <p:nvSpPr>
          <p:cNvPr id="5" name="Footer Placeholder 4"/>
          <p:cNvSpPr>
            <a:spLocks noGrp="1"/>
          </p:cNvSpPr>
          <p:nvPr>
            <p:ph type="ftr" sz="quarter" idx="11"/>
          </p:nvPr>
        </p:nvSpPr>
        <p:spPr/>
        <p:txBody>
          <a:bodyPr/>
          <a:lstStyle/>
          <a:p>
            <a:r>
              <a:rPr lang="en-AU" dirty="0" smtClean="0"/>
              <a:t>© NSW Department of Education | </a:t>
            </a:r>
            <a:r>
              <a:rPr lang="en-AU" dirty="0"/>
              <a:t>Document title</a:t>
            </a:r>
          </a:p>
        </p:txBody>
      </p:sp>
      <p:sp>
        <p:nvSpPr>
          <p:cNvPr id="6" name="Slide Number Placeholder 5"/>
          <p:cNvSpPr>
            <a:spLocks noGrp="1"/>
          </p:cNvSpPr>
          <p:nvPr>
            <p:ph type="sldNum" sz="quarter" idx="12"/>
          </p:nvPr>
        </p:nvSpPr>
        <p:spPr/>
        <p:txBody>
          <a:bodyPr/>
          <a:lstStyle/>
          <a:p>
            <a:r>
              <a:rPr lang="en-AU" dirty="0" smtClean="0"/>
              <a:t>Page </a:t>
            </a:r>
            <a:fld id="{4A2A1DA9-8CAF-4BCA-B496-545B076AED2D}" type="slidenum">
              <a:rPr lang="en-AU" smtClean="0"/>
              <a:pPr/>
              <a:t>11</a:t>
            </a:fld>
            <a:endParaRPr lang="en-AU"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95936" y="1096433"/>
            <a:ext cx="4128050" cy="3635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173054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National stem school education strategy</a:t>
            </a:r>
          </a:p>
        </p:txBody>
      </p:sp>
      <p:pic>
        <p:nvPicPr>
          <p:cNvPr id="7"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6408258" y="1156697"/>
            <a:ext cx="2587982" cy="353218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Date Placeholder 3"/>
          <p:cNvSpPr>
            <a:spLocks noGrp="1"/>
          </p:cNvSpPr>
          <p:nvPr>
            <p:ph type="dt" sz="half" idx="10"/>
          </p:nvPr>
        </p:nvSpPr>
        <p:spPr/>
        <p:txBody>
          <a:bodyPr/>
          <a:lstStyle/>
          <a:p>
            <a:fld id="{F8D4658A-9A5A-4940-B74C-A75CDDC9FA23}" type="datetime4">
              <a:rPr lang="en-AU" smtClean="0"/>
              <a:t>September 22, 2016</a:t>
            </a:fld>
            <a:endParaRPr lang="en-AU" dirty="0"/>
          </a:p>
        </p:txBody>
      </p:sp>
      <p:sp>
        <p:nvSpPr>
          <p:cNvPr id="5" name="Footer Placeholder 4"/>
          <p:cNvSpPr>
            <a:spLocks noGrp="1"/>
          </p:cNvSpPr>
          <p:nvPr>
            <p:ph type="ftr" sz="quarter" idx="11"/>
          </p:nvPr>
        </p:nvSpPr>
        <p:spPr/>
        <p:txBody>
          <a:bodyPr/>
          <a:lstStyle/>
          <a:p>
            <a:r>
              <a:rPr lang="en-AU" dirty="0"/>
              <a:t>© NSW Department of Education | STEM Action Schools Project</a:t>
            </a:r>
          </a:p>
        </p:txBody>
      </p:sp>
      <p:sp>
        <p:nvSpPr>
          <p:cNvPr id="6" name="Slide Number Placeholder 5"/>
          <p:cNvSpPr>
            <a:spLocks noGrp="1"/>
          </p:cNvSpPr>
          <p:nvPr>
            <p:ph type="sldNum" sz="quarter" idx="12"/>
          </p:nvPr>
        </p:nvSpPr>
        <p:spPr/>
        <p:txBody>
          <a:bodyPr/>
          <a:lstStyle/>
          <a:p>
            <a:r>
              <a:rPr lang="en-AU"/>
              <a:t>Page </a:t>
            </a:r>
            <a:fld id="{4A2A1DA9-8CAF-4BCA-B496-545B076AED2D}" type="slidenum">
              <a:rPr lang="en-AU" smtClean="0"/>
              <a:pPr/>
              <a:t>12</a:t>
            </a:fld>
            <a:endParaRPr lang="en-AU" dirty="0"/>
          </a:p>
        </p:txBody>
      </p:sp>
      <p:sp>
        <p:nvSpPr>
          <p:cNvPr id="8" name="TextBox 7"/>
          <p:cNvSpPr txBox="1"/>
          <p:nvPr/>
        </p:nvSpPr>
        <p:spPr>
          <a:xfrm>
            <a:off x="382924" y="1347614"/>
            <a:ext cx="5722430" cy="1938992"/>
          </a:xfrm>
          <a:prstGeom prst="rect">
            <a:avLst/>
          </a:prstGeom>
          <a:noFill/>
        </p:spPr>
        <p:txBody>
          <a:bodyPr wrap="square" rtlCol="0">
            <a:spAutoFit/>
          </a:bodyPr>
          <a:lstStyle/>
          <a:p>
            <a:r>
              <a:rPr lang="en-AU" sz="2000" dirty="0">
                <a:solidFill>
                  <a:schemeClr val="tx2"/>
                </a:solidFill>
                <a:latin typeface="+mj-lt"/>
              </a:rPr>
              <a:t>The national strategy is focused on action that lifts skills in STEM learning areas, develops mathematical, scientific and technological literacy, and promotes the development of problem solving skills and critical and creative thinking.</a:t>
            </a:r>
          </a:p>
        </p:txBody>
      </p:sp>
    </p:spTree>
    <p:extLst>
      <p:ext uri="{BB962C8B-B14F-4D97-AF65-F5344CB8AC3E}">
        <p14:creationId xmlns:p14="http://schemas.microsoft.com/office/powerpoint/2010/main" val="81613587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Focus Area for action </a:t>
            </a:r>
            <a:endParaRPr lang="en-AU" dirty="0"/>
          </a:p>
        </p:txBody>
      </p:sp>
      <p:sp>
        <p:nvSpPr>
          <p:cNvPr id="3" name="Content Placeholder 2"/>
          <p:cNvSpPr>
            <a:spLocks noGrp="1"/>
          </p:cNvSpPr>
          <p:nvPr>
            <p:ph idx="1"/>
          </p:nvPr>
        </p:nvSpPr>
        <p:spPr>
          <a:xfrm>
            <a:off x="395536" y="1200151"/>
            <a:ext cx="4608512" cy="3531839"/>
          </a:xfrm>
        </p:spPr>
        <p:txBody>
          <a:bodyPr>
            <a:normAutofit/>
          </a:bodyPr>
          <a:lstStyle/>
          <a:p>
            <a:r>
              <a:rPr lang="en-AU" sz="2000" dirty="0"/>
              <a:t>Facilitating </a:t>
            </a:r>
            <a:r>
              <a:rPr lang="en-AU" sz="2000" dirty="0" smtClean="0"/>
              <a:t>effective partnerships </a:t>
            </a:r>
            <a:r>
              <a:rPr lang="en-AU" sz="2000" dirty="0"/>
              <a:t>with </a:t>
            </a:r>
            <a:r>
              <a:rPr lang="en-AU" sz="2000" dirty="0" smtClean="0"/>
              <a:t>tertiary education providers, business </a:t>
            </a:r>
            <a:r>
              <a:rPr lang="en-AU" sz="2000" dirty="0"/>
              <a:t>and industry</a:t>
            </a:r>
          </a:p>
        </p:txBody>
      </p:sp>
      <p:sp>
        <p:nvSpPr>
          <p:cNvPr id="4" name="Date Placeholder 3"/>
          <p:cNvSpPr>
            <a:spLocks noGrp="1"/>
          </p:cNvSpPr>
          <p:nvPr>
            <p:ph type="dt" sz="half" idx="10"/>
          </p:nvPr>
        </p:nvSpPr>
        <p:spPr/>
        <p:txBody>
          <a:bodyPr/>
          <a:lstStyle/>
          <a:p>
            <a:fld id="{F8D4658A-9A5A-4940-B74C-A75CDDC9FA23}" type="datetime4">
              <a:rPr lang="en-AU" smtClean="0"/>
              <a:t>September 22, 2016</a:t>
            </a:fld>
            <a:endParaRPr lang="en-AU" dirty="0"/>
          </a:p>
        </p:txBody>
      </p:sp>
      <p:sp>
        <p:nvSpPr>
          <p:cNvPr id="5" name="Footer Placeholder 4"/>
          <p:cNvSpPr>
            <a:spLocks noGrp="1"/>
          </p:cNvSpPr>
          <p:nvPr>
            <p:ph type="ftr" sz="quarter" idx="11"/>
          </p:nvPr>
        </p:nvSpPr>
        <p:spPr/>
        <p:txBody>
          <a:bodyPr/>
          <a:lstStyle/>
          <a:p>
            <a:r>
              <a:rPr lang="en-AU" smtClean="0"/>
              <a:t>© NSW Department of Education | STEM SBI Forum</a:t>
            </a:r>
            <a:endParaRPr lang="en-AU" dirty="0"/>
          </a:p>
        </p:txBody>
      </p:sp>
      <p:sp>
        <p:nvSpPr>
          <p:cNvPr id="6" name="Slide Number Placeholder 5"/>
          <p:cNvSpPr>
            <a:spLocks noGrp="1"/>
          </p:cNvSpPr>
          <p:nvPr>
            <p:ph type="sldNum" sz="quarter" idx="12"/>
          </p:nvPr>
        </p:nvSpPr>
        <p:spPr/>
        <p:txBody>
          <a:bodyPr/>
          <a:lstStyle/>
          <a:p>
            <a:r>
              <a:rPr lang="en-AU" smtClean="0"/>
              <a:t>Page </a:t>
            </a:r>
            <a:fld id="{4A2A1DA9-8CAF-4BCA-B496-545B076AED2D}" type="slidenum">
              <a:rPr lang="en-AU" smtClean="0"/>
              <a:pPr/>
              <a:t>13</a:t>
            </a:fld>
            <a:endParaRPr lang="en-AU" dirty="0"/>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34" y="-4754"/>
            <a:ext cx="3748466" cy="51482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7740352" y="3291830"/>
            <a:ext cx="936104" cy="1152128"/>
          </a:xfrm>
          <a:prstGeom prst="rect">
            <a:avLst/>
          </a:prstGeom>
          <a:no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dirty="0" smtClean="0"/>
          </a:p>
        </p:txBody>
      </p:sp>
    </p:spTree>
    <p:extLst>
      <p:ext uri="{BB962C8B-B14F-4D97-AF65-F5344CB8AC3E}">
        <p14:creationId xmlns:p14="http://schemas.microsoft.com/office/powerpoint/2010/main" val="102289657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sz="4000" dirty="0" smtClean="0"/>
              <a:t>Vet is vet is vet is vet</a:t>
            </a:r>
            <a:endParaRPr lang="en-AU" sz="4000" dirty="0">
              <a:latin typeface="+mn-lt"/>
            </a:endParaRPr>
          </a:p>
        </p:txBody>
      </p:sp>
      <p:sp>
        <p:nvSpPr>
          <p:cNvPr id="3" name="Date Placeholder 2"/>
          <p:cNvSpPr>
            <a:spLocks noGrp="1"/>
          </p:cNvSpPr>
          <p:nvPr>
            <p:ph type="dt" sz="half" idx="10"/>
          </p:nvPr>
        </p:nvSpPr>
        <p:spPr/>
        <p:txBody>
          <a:bodyPr/>
          <a:lstStyle/>
          <a:p>
            <a:fld id="{F776A20C-A397-46E0-93A2-33AF0BDEDE49}" type="datetime4">
              <a:rPr lang="en-AU" smtClean="0"/>
              <a:pPr/>
              <a:t>September 22, 2016</a:t>
            </a:fld>
            <a:endParaRPr lang="en-AU" dirty="0"/>
          </a:p>
        </p:txBody>
      </p:sp>
      <p:sp>
        <p:nvSpPr>
          <p:cNvPr id="4" name="Footer Placeholder 3"/>
          <p:cNvSpPr>
            <a:spLocks noGrp="1"/>
          </p:cNvSpPr>
          <p:nvPr>
            <p:ph type="ftr" sz="quarter" idx="11"/>
          </p:nvPr>
        </p:nvSpPr>
        <p:spPr/>
        <p:txBody>
          <a:bodyPr/>
          <a:lstStyle/>
          <a:p>
            <a:r>
              <a:rPr lang="en-AU" dirty="0" smtClean="0"/>
              <a:t>© NSW Department of Education | </a:t>
            </a:r>
            <a:r>
              <a:rPr lang="en-AU" dirty="0"/>
              <a:t>Document title</a:t>
            </a:r>
          </a:p>
        </p:txBody>
      </p:sp>
      <p:sp>
        <p:nvSpPr>
          <p:cNvPr id="5" name="Slide Number Placeholder 4"/>
          <p:cNvSpPr>
            <a:spLocks noGrp="1"/>
          </p:cNvSpPr>
          <p:nvPr>
            <p:ph type="sldNum" sz="quarter" idx="12"/>
          </p:nvPr>
        </p:nvSpPr>
        <p:spPr/>
        <p:txBody>
          <a:bodyPr/>
          <a:lstStyle/>
          <a:p>
            <a:r>
              <a:rPr lang="en-AU" dirty="0" smtClean="0"/>
              <a:t>Page </a:t>
            </a:r>
            <a:fld id="{4A2A1DA9-8CAF-4BCA-B496-545B076AED2D}" type="slidenum">
              <a:rPr lang="en-AU" smtClean="0"/>
              <a:pPr/>
              <a:t>14</a:t>
            </a:fld>
            <a:endParaRPr lang="en-AU" dirty="0"/>
          </a:p>
        </p:txBody>
      </p:sp>
      <p:sp>
        <p:nvSpPr>
          <p:cNvPr id="11" name="TextBox 10"/>
          <p:cNvSpPr txBox="1"/>
          <p:nvPr/>
        </p:nvSpPr>
        <p:spPr>
          <a:xfrm>
            <a:off x="395536" y="1491630"/>
            <a:ext cx="6480720" cy="3046988"/>
          </a:xfrm>
          <a:prstGeom prst="rect">
            <a:avLst/>
          </a:prstGeom>
          <a:noFill/>
        </p:spPr>
        <p:txBody>
          <a:bodyPr wrap="square" rtlCol="0">
            <a:spAutoFit/>
          </a:bodyPr>
          <a:lstStyle/>
          <a:p>
            <a:pPr marL="285750" indent="-285750">
              <a:buFont typeface="Arial" panose="020B0604020202020204" pitchFamily="34" charset="0"/>
              <a:buChar char="•"/>
            </a:pPr>
            <a:r>
              <a:rPr lang="en-AU" sz="2400" dirty="0" smtClean="0">
                <a:solidFill>
                  <a:schemeClr val="bg1"/>
                </a:solidFill>
                <a:latin typeface="+mj-lt"/>
              </a:rPr>
              <a:t>Schools are key players in the VET landscape</a:t>
            </a:r>
          </a:p>
          <a:p>
            <a:pPr marL="285750" indent="-285750">
              <a:buFont typeface="Arial" panose="020B0604020202020204" pitchFamily="34" charset="0"/>
              <a:buChar char="•"/>
            </a:pPr>
            <a:r>
              <a:rPr lang="en-AU" sz="2400" dirty="0" smtClean="0">
                <a:solidFill>
                  <a:schemeClr val="bg1"/>
                </a:solidFill>
                <a:latin typeface="+mj-lt"/>
              </a:rPr>
              <a:t>VET delivery in NSW schools is high quality with quality facilities and teacher training and teachers who understand young people</a:t>
            </a:r>
          </a:p>
          <a:p>
            <a:pPr marL="285750" indent="-285750">
              <a:buFont typeface="Arial" panose="020B0604020202020204" pitchFamily="34" charset="0"/>
              <a:buChar char="•"/>
            </a:pPr>
            <a:r>
              <a:rPr lang="en-AU" sz="2400" dirty="0" smtClean="0">
                <a:solidFill>
                  <a:schemeClr val="bg1"/>
                </a:solidFill>
                <a:latin typeface="+mj-lt"/>
              </a:rPr>
              <a:t>NSW schools work collaboratively and cross-</a:t>
            </a:r>
            <a:r>
              <a:rPr lang="en-AU" sz="2400" dirty="0" err="1" smtClean="0">
                <a:solidFill>
                  <a:schemeClr val="bg1"/>
                </a:solidFill>
                <a:latin typeface="+mj-lt"/>
              </a:rPr>
              <a:t>sectorally</a:t>
            </a:r>
            <a:r>
              <a:rPr lang="en-AU" sz="2400" dirty="0" smtClean="0">
                <a:solidFill>
                  <a:schemeClr val="bg1"/>
                </a:solidFill>
                <a:latin typeface="+mj-lt"/>
              </a:rPr>
              <a:t> and with TAFE and private RTOs.</a:t>
            </a:r>
            <a:endParaRPr lang="en-AU" sz="2400" dirty="0">
              <a:solidFill>
                <a:schemeClr val="bg1"/>
              </a:solidFill>
              <a:latin typeface="+mj-lt"/>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9737" y="1923678"/>
            <a:ext cx="1555774" cy="15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185844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sz="4000" dirty="0" smtClean="0"/>
              <a:t>Vet for schools in nsw</a:t>
            </a:r>
            <a:endParaRPr lang="en-AU" sz="4000" dirty="0">
              <a:latin typeface="+mn-lt"/>
            </a:endParaRPr>
          </a:p>
        </p:txBody>
      </p:sp>
      <p:sp>
        <p:nvSpPr>
          <p:cNvPr id="3" name="Date Placeholder 2"/>
          <p:cNvSpPr>
            <a:spLocks noGrp="1"/>
          </p:cNvSpPr>
          <p:nvPr>
            <p:ph type="dt" sz="half" idx="10"/>
          </p:nvPr>
        </p:nvSpPr>
        <p:spPr/>
        <p:txBody>
          <a:bodyPr/>
          <a:lstStyle/>
          <a:p>
            <a:fld id="{F776A20C-A397-46E0-93A2-33AF0BDEDE49}" type="datetime4">
              <a:rPr lang="en-AU" smtClean="0"/>
              <a:pPr/>
              <a:t>September 22, 2016</a:t>
            </a:fld>
            <a:endParaRPr lang="en-AU" dirty="0"/>
          </a:p>
        </p:txBody>
      </p:sp>
      <p:sp>
        <p:nvSpPr>
          <p:cNvPr id="4" name="Footer Placeholder 3"/>
          <p:cNvSpPr>
            <a:spLocks noGrp="1"/>
          </p:cNvSpPr>
          <p:nvPr>
            <p:ph type="ftr" sz="quarter" idx="11"/>
          </p:nvPr>
        </p:nvSpPr>
        <p:spPr/>
        <p:txBody>
          <a:bodyPr/>
          <a:lstStyle/>
          <a:p>
            <a:r>
              <a:rPr lang="en-AU" dirty="0" smtClean="0"/>
              <a:t>© NSW Department of Education | </a:t>
            </a:r>
            <a:r>
              <a:rPr lang="en-AU" dirty="0"/>
              <a:t>Document title</a:t>
            </a:r>
          </a:p>
        </p:txBody>
      </p:sp>
      <p:sp>
        <p:nvSpPr>
          <p:cNvPr id="5" name="Slide Number Placeholder 4"/>
          <p:cNvSpPr>
            <a:spLocks noGrp="1"/>
          </p:cNvSpPr>
          <p:nvPr>
            <p:ph type="sldNum" sz="quarter" idx="12"/>
          </p:nvPr>
        </p:nvSpPr>
        <p:spPr/>
        <p:txBody>
          <a:bodyPr/>
          <a:lstStyle/>
          <a:p>
            <a:r>
              <a:rPr lang="en-AU" dirty="0" smtClean="0"/>
              <a:t>Page </a:t>
            </a:r>
            <a:fld id="{4A2A1DA9-8CAF-4BCA-B496-545B076AED2D}" type="slidenum">
              <a:rPr lang="en-AU" smtClean="0"/>
              <a:pPr/>
              <a:t>15</a:t>
            </a:fld>
            <a:endParaRPr lang="en-AU" dirty="0"/>
          </a:p>
        </p:txBody>
      </p:sp>
      <p:sp>
        <p:nvSpPr>
          <p:cNvPr id="11" name="TextBox 10"/>
          <p:cNvSpPr txBox="1"/>
          <p:nvPr/>
        </p:nvSpPr>
        <p:spPr>
          <a:xfrm>
            <a:off x="395536" y="1491630"/>
            <a:ext cx="6408712" cy="1631216"/>
          </a:xfrm>
          <a:prstGeom prst="rect">
            <a:avLst/>
          </a:prstGeom>
          <a:noFill/>
        </p:spPr>
        <p:txBody>
          <a:bodyPr wrap="square" rtlCol="0">
            <a:spAutoFit/>
          </a:bodyPr>
          <a:lstStyle/>
          <a:p>
            <a:pPr marL="285750" indent="-285750">
              <a:buFont typeface="Arial" panose="020B0604020202020204" pitchFamily="34" charset="0"/>
              <a:buChar char="•"/>
            </a:pPr>
            <a:r>
              <a:rPr lang="en-AU" sz="2800" dirty="0" smtClean="0">
                <a:solidFill>
                  <a:schemeClr val="bg1"/>
                </a:solidFill>
                <a:latin typeface="+mj-lt"/>
              </a:rPr>
              <a:t> </a:t>
            </a:r>
            <a:r>
              <a:rPr lang="en-AU" sz="2400" dirty="0" smtClean="0">
                <a:solidFill>
                  <a:schemeClr val="bg1"/>
                </a:solidFill>
                <a:latin typeface="+mj-lt"/>
              </a:rPr>
              <a:t>68% of VET delivered within the 4 Public Schools NSW RTOs</a:t>
            </a:r>
          </a:p>
          <a:p>
            <a:pPr marL="285750" indent="-285750">
              <a:buFont typeface="Arial" panose="020B0604020202020204" pitchFamily="34" charset="0"/>
              <a:buChar char="•"/>
            </a:pPr>
            <a:r>
              <a:rPr lang="en-AU" sz="2400" dirty="0" smtClean="0">
                <a:solidFill>
                  <a:schemeClr val="bg1"/>
                </a:solidFill>
                <a:latin typeface="+mj-lt"/>
              </a:rPr>
              <a:t>28% of VET delivered by TAFE NSW</a:t>
            </a:r>
          </a:p>
          <a:p>
            <a:pPr marL="285750" indent="-285750">
              <a:buFont typeface="Arial" panose="020B0604020202020204" pitchFamily="34" charset="0"/>
              <a:buChar char="•"/>
            </a:pPr>
            <a:r>
              <a:rPr lang="en-AU" sz="2400" dirty="0" smtClean="0">
                <a:solidFill>
                  <a:schemeClr val="bg1"/>
                </a:solidFill>
                <a:latin typeface="+mj-lt"/>
              </a:rPr>
              <a:t>4% of VET delivered by private RTOs</a:t>
            </a:r>
            <a:endParaRPr lang="en-AU" sz="2400" dirty="0">
              <a:solidFill>
                <a:schemeClr val="bg1"/>
              </a:solidFill>
              <a:latin typeface="+mj-lt"/>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9737" y="1923678"/>
            <a:ext cx="1555774" cy="15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190429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395536" y="1563638"/>
            <a:ext cx="4968552" cy="1224136"/>
          </a:xfrm>
        </p:spPr>
        <p:txBody>
          <a:bodyPr/>
          <a:lstStyle/>
          <a:p>
            <a:r>
              <a:rPr lang="en-AU" dirty="0"/>
              <a:t/>
            </a:r>
            <a:br>
              <a:rPr lang="en-AU" dirty="0"/>
            </a:br>
            <a:r>
              <a:rPr lang="en-AU" dirty="0"/>
              <a:t/>
            </a:r>
            <a:br>
              <a:rPr lang="en-AU" dirty="0"/>
            </a:br>
            <a:r>
              <a:rPr lang="en-AU" dirty="0" smtClean="0"/>
              <a:t>ACKNOWLEDGEMENT OF COUNTRY</a:t>
            </a:r>
            <a:endParaRPr lang="en-AU" sz="2400" dirty="0"/>
          </a:p>
        </p:txBody>
      </p:sp>
      <p:sp>
        <p:nvSpPr>
          <p:cNvPr id="9" name="Subtitle 8"/>
          <p:cNvSpPr>
            <a:spLocks noGrp="1"/>
          </p:cNvSpPr>
          <p:nvPr>
            <p:ph type="subTitle" idx="1"/>
          </p:nvPr>
        </p:nvSpPr>
        <p:spPr/>
        <p:txBody>
          <a:bodyPr>
            <a:normAutofit fontScale="92500"/>
          </a:bodyPr>
          <a:lstStyle/>
          <a:p>
            <a:r>
              <a:rPr lang="en-AU" dirty="0" smtClean="0">
                <a:latin typeface="+mj-lt"/>
              </a:rPr>
              <a:t>Sharon Ford, Director, Public Schools, NSW Department of Education</a:t>
            </a:r>
            <a:endParaRPr lang="en-AU" dirty="0">
              <a:latin typeface="+mj-lt"/>
            </a:endParaRPr>
          </a:p>
        </p:txBody>
      </p:sp>
      <p:sp>
        <p:nvSpPr>
          <p:cNvPr id="21" name="Date Placeholder 20"/>
          <p:cNvSpPr>
            <a:spLocks noGrp="1"/>
          </p:cNvSpPr>
          <p:nvPr>
            <p:ph type="dt" sz="half" idx="10"/>
          </p:nvPr>
        </p:nvSpPr>
        <p:spPr/>
        <p:txBody>
          <a:bodyPr/>
          <a:lstStyle/>
          <a:p>
            <a:r>
              <a:rPr lang="en-AU" dirty="0" smtClean="0"/>
              <a:t>Wednesday 27</a:t>
            </a:r>
            <a:r>
              <a:rPr lang="en-AU" baseline="30000" dirty="0" smtClean="0"/>
              <a:t>th</a:t>
            </a:r>
            <a:r>
              <a:rPr lang="en-AU" dirty="0" smtClean="0"/>
              <a:t> July 2016</a:t>
            </a:r>
            <a:endParaRPr lang="en-AU" dirty="0"/>
          </a:p>
        </p:txBody>
      </p:sp>
      <p:sp>
        <p:nvSpPr>
          <p:cNvPr id="22" name="Footer Placeholder 21"/>
          <p:cNvSpPr>
            <a:spLocks noGrp="1"/>
          </p:cNvSpPr>
          <p:nvPr>
            <p:ph type="ftr" sz="quarter" idx="11"/>
          </p:nvPr>
        </p:nvSpPr>
        <p:spPr/>
        <p:txBody>
          <a:bodyPr/>
          <a:lstStyle/>
          <a:p>
            <a:r>
              <a:rPr lang="en-AU" dirty="0" smtClean="0"/>
              <a:t>© NSW Department of Education | </a:t>
            </a:r>
            <a:endParaRPr lang="en-AU" dirty="0"/>
          </a:p>
        </p:txBody>
      </p:sp>
      <p:sp>
        <p:nvSpPr>
          <p:cNvPr id="23" name="Slide Number Placeholder 22"/>
          <p:cNvSpPr>
            <a:spLocks noGrp="1"/>
          </p:cNvSpPr>
          <p:nvPr>
            <p:ph type="sldNum" sz="quarter" idx="12"/>
          </p:nvPr>
        </p:nvSpPr>
        <p:spPr/>
        <p:txBody>
          <a:bodyPr/>
          <a:lstStyle/>
          <a:p>
            <a:r>
              <a:rPr lang="en-AU" dirty="0" smtClean="0"/>
              <a:t>Page </a:t>
            </a:r>
            <a:fld id="{4A2A1DA9-8CAF-4BCA-B496-545B076AED2D}" type="slidenum">
              <a:rPr lang="en-AU" smtClean="0"/>
              <a:pPr/>
              <a:t>2</a:t>
            </a:fld>
            <a:endParaRPr lang="en-AU" dirty="0"/>
          </a:p>
        </p:txBody>
      </p:sp>
    </p:spTree>
    <p:extLst>
      <p:ext uri="{BB962C8B-B14F-4D97-AF65-F5344CB8AC3E}">
        <p14:creationId xmlns:p14="http://schemas.microsoft.com/office/powerpoint/2010/main" val="155404744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Educational reforms in nsw government schools</a:t>
            </a:r>
            <a:endParaRPr lang="en-AU" dirty="0">
              <a:latin typeface="+mn-lt"/>
            </a:endParaRPr>
          </a:p>
        </p:txBody>
      </p:sp>
      <p:sp>
        <p:nvSpPr>
          <p:cNvPr id="8" name="Content Placeholder 7"/>
          <p:cNvSpPr>
            <a:spLocks noGrp="1"/>
          </p:cNvSpPr>
          <p:nvPr>
            <p:ph idx="1"/>
          </p:nvPr>
        </p:nvSpPr>
        <p:spPr/>
        <p:txBody>
          <a:bodyPr>
            <a:normAutofit/>
          </a:bodyPr>
          <a:lstStyle/>
          <a:p>
            <a:pPr lvl="2"/>
            <a:endParaRPr lang="en-AU" sz="2400" dirty="0"/>
          </a:p>
        </p:txBody>
      </p:sp>
      <p:sp>
        <p:nvSpPr>
          <p:cNvPr id="4" name="Date Placeholder 3"/>
          <p:cNvSpPr>
            <a:spLocks noGrp="1"/>
          </p:cNvSpPr>
          <p:nvPr>
            <p:ph type="dt" sz="half" idx="10"/>
          </p:nvPr>
        </p:nvSpPr>
        <p:spPr/>
        <p:txBody>
          <a:bodyPr/>
          <a:lstStyle/>
          <a:p>
            <a:r>
              <a:rPr lang="en-AU" dirty="0" smtClean="0"/>
              <a:t>27 July 2016</a:t>
            </a:r>
            <a:endParaRPr lang="en-AU" dirty="0"/>
          </a:p>
        </p:txBody>
      </p:sp>
      <p:sp>
        <p:nvSpPr>
          <p:cNvPr id="5" name="Footer Placeholder 4"/>
          <p:cNvSpPr>
            <a:spLocks noGrp="1"/>
          </p:cNvSpPr>
          <p:nvPr>
            <p:ph type="ftr" sz="quarter" idx="11"/>
          </p:nvPr>
        </p:nvSpPr>
        <p:spPr/>
        <p:txBody>
          <a:bodyPr/>
          <a:lstStyle/>
          <a:p>
            <a:r>
              <a:rPr lang="en-AU" dirty="0" smtClean="0"/>
              <a:t>© NSW Department of Education | </a:t>
            </a:r>
            <a:endParaRPr lang="en-AU" dirty="0"/>
          </a:p>
        </p:txBody>
      </p:sp>
      <p:sp>
        <p:nvSpPr>
          <p:cNvPr id="6" name="Slide Number Placeholder 5"/>
          <p:cNvSpPr>
            <a:spLocks noGrp="1"/>
          </p:cNvSpPr>
          <p:nvPr>
            <p:ph type="sldNum" sz="quarter" idx="12"/>
          </p:nvPr>
        </p:nvSpPr>
        <p:spPr/>
        <p:txBody>
          <a:bodyPr/>
          <a:lstStyle/>
          <a:p>
            <a:r>
              <a:rPr lang="en-AU" dirty="0" smtClean="0"/>
              <a:t>Page </a:t>
            </a:r>
            <a:fld id="{4A2A1DA9-8CAF-4BCA-B496-545B076AED2D}" type="slidenum">
              <a:rPr lang="en-AU" smtClean="0"/>
              <a:pPr/>
              <a:t>3</a:t>
            </a:fld>
            <a:endParaRPr lang="en-AU" dirty="0"/>
          </a:p>
        </p:txBody>
      </p:sp>
      <p:sp>
        <p:nvSpPr>
          <p:cNvPr id="9" name="Oval 8"/>
          <p:cNvSpPr/>
          <p:nvPr/>
        </p:nvSpPr>
        <p:spPr>
          <a:xfrm>
            <a:off x="7178794" y="2427734"/>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10" name="Group 9"/>
          <p:cNvGrpSpPr/>
          <p:nvPr/>
        </p:nvGrpSpPr>
        <p:grpSpPr>
          <a:xfrm>
            <a:off x="7431313" y="2625900"/>
            <a:ext cx="359058" cy="510238"/>
            <a:chOff x="7416800" y="3700463"/>
            <a:chExt cx="422276" cy="600075"/>
          </a:xfrm>
          <a:solidFill>
            <a:schemeClr val="accent2"/>
          </a:solidFill>
        </p:grpSpPr>
        <p:sp>
          <p:nvSpPr>
            <p:cNvPr id="11" name="Freeform 8"/>
            <p:cNvSpPr>
              <a:spLocks/>
            </p:cNvSpPr>
            <p:nvPr/>
          </p:nvSpPr>
          <p:spPr bwMode="auto">
            <a:xfrm>
              <a:off x="7761288" y="4176713"/>
              <a:ext cx="77788" cy="11113"/>
            </a:xfrm>
            <a:custGeom>
              <a:avLst/>
              <a:gdLst>
                <a:gd name="T0" fmla="*/ 19 w 21"/>
                <a:gd name="T1" fmla="*/ 3 h 3"/>
                <a:gd name="T2" fmla="*/ 1 w 21"/>
                <a:gd name="T3" fmla="*/ 3 h 3"/>
                <a:gd name="T4" fmla="*/ 0 w 21"/>
                <a:gd name="T5" fmla="*/ 1 h 3"/>
                <a:gd name="T6" fmla="*/ 1 w 21"/>
                <a:gd name="T7" fmla="*/ 0 h 3"/>
                <a:gd name="T8" fmla="*/ 19 w 21"/>
                <a:gd name="T9" fmla="*/ 0 h 3"/>
                <a:gd name="T10" fmla="*/ 21 w 21"/>
                <a:gd name="T11" fmla="*/ 1 h 3"/>
                <a:gd name="T12" fmla="*/ 19 w 2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21" h="3">
                  <a:moveTo>
                    <a:pt x="19" y="3"/>
                  </a:moveTo>
                  <a:cubicBezTo>
                    <a:pt x="1" y="3"/>
                    <a:pt x="1" y="3"/>
                    <a:pt x="1" y="3"/>
                  </a:cubicBezTo>
                  <a:cubicBezTo>
                    <a:pt x="0" y="3"/>
                    <a:pt x="0" y="2"/>
                    <a:pt x="0" y="1"/>
                  </a:cubicBezTo>
                  <a:cubicBezTo>
                    <a:pt x="0" y="1"/>
                    <a:pt x="0" y="0"/>
                    <a:pt x="1" y="0"/>
                  </a:cubicBezTo>
                  <a:cubicBezTo>
                    <a:pt x="19" y="0"/>
                    <a:pt x="19" y="0"/>
                    <a:pt x="19" y="0"/>
                  </a:cubicBezTo>
                  <a:cubicBezTo>
                    <a:pt x="20" y="0"/>
                    <a:pt x="21" y="1"/>
                    <a:pt x="21" y="1"/>
                  </a:cubicBezTo>
                  <a:cubicBezTo>
                    <a:pt x="21" y="2"/>
                    <a:pt x="20" y="3"/>
                    <a:pt x="19" y="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2" name="Freeform 9"/>
            <p:cNvSpPr>
              <a:spLocks/>
            </p:cNvSpPr>
            <p:nvPr/>
          </p:nvSpPr>
          <p:spPr bwMode="auto">
            <a:xfrm>
              <a:off x="7416800" y="3700463"/>
              <a:ext cx="422275" cy="468313"/>
            </a:xfrm>
            <a:custGeom>
              <a:avLst/>
              <a:gdLst>
                <a:gd name="T0" fmla="*/ 1 w 113"/>
                <a:gd name="T1" fmla="*/ 125 h 125"/>
                <a:gd name="T2" fmla="*/ 0 w 113"/>
                <a:gd name="T3" fmla="*/ 123 h 125"/>
                <a:gd name="T4" fmla="*/ 0 w 113"/>
                <a:gd name="T5" fmla="*/ 17 h 125"/>
                <a:gd name="T6" fmla="*/ 18 w 113"/>
                <a:gd name="T7" fmla="*/ 0 h 125"/>
                <a:gd name="T8" fmla="*/ 111 w 113"/>
                <a:gd name="T9" fmla="*/ 0 h 125"/>
                <a:gd name="T10" fmla="*/ 113 w 113"/>
                <a:gd name="T11" fmla="*/ 1 h 125"/>
                <a:gd name="T12" fmla="*/ 113 w 113"/>
                <a:gd name="T13" fmla="*/ 107 h 125"/>
                <a:gd name="T14" fmla="*/ 111 w 113"/>
                <a:gd name="T15" fmla="*/ 109 h 125"/>
                <a:gd name="T16" fmla="*/ 110 w 113"/>
                <a:gd name="T17" fmla="*/ 107 h 125"/>
                <a:gd name="T18" fmla="*/ 110 w 113"/>
                <a:gd name="T19" fmla="*/ 2 h 125"/>
                <a:gd name="T20" fmla="*/ 18 w 113"/>
                <a:gd name="T21" fmla="*/ 2 h 125"/>
                <a:gd name="T22" fmla="*/ 3 w 113"/>
                <a:gd name="T23" fmla="*/ 17 h 125"/>
                <a:gd name="T24" fmla="*/ 3 w 113"/>
                <a:gd name="T25" fmla="*/ 123 h 125"/>
                <a:gd name="T26" fmla="*/ 1 w 113"/>
                <a:gd name="T27"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3" h="125">
                  <a:moveTo>
                    <a:pt x="1" y="125"/>
                  </a:moveTo>
                  <a:cubicBezTo>
                    <a:pt x="1" y="125"/>
                    <a:pt x="0" y="124"/>
                    <a:pt x="0" y="123"/>
                  </a:cubicBezTo>
                  <a:cubicBezTo>
                    <a:pt x="0" y="17"/>
                    <a:pt x="0" y="17"/>
                    <a:pt x="0" y="17"/>
                  </a:cubicBezTo>
                  <a:cubicBezTo>
                    <a:pt x="0" y="7"/>
                    <a:pt x="8" y="0"/>
                    <a:pt x="18" y="0"/>
                  </a:cubicBezTo>
                  <a:cubicBezTo>
                    <a:pt x="111" y="0"/>
                    <a:pt x="111" y="0"/>
                    <a:pt x="111" y="0"/>
                  </a:cubicBezTo>
                  <a:cubicBezTo>
                    <a:pt x="112" y="0"/>
                    <a:pt x="113" y="0"/>
                    <a:pt x="113" y="1"/>
                  </a:cubicBezTo>
                  <a:cubicBezTo>
                    <a:pt x="113" y="107"/>
                    <a:pt x="113" y="107"/>
                    <a:pt x="113" y="107"/>
                  </a:cubicBezTo>
                  <a:cubicBezTo>
                    <a:pt x="113" y="108"/>
                    <a:pt x="112" y="109"/>
                    <a:pt x="111" y="109"/>
                  </a:cubicBezTo>
                  <a:cubicBezTo>
                    <a:pt x="111" y="109"/>
                    <a:pt x="110" y="108"/>
                    <a:pt x="110" y="107"/>
                  </a:cubicBezTo>
                  <a:cubicBezTo>
                    <a:pt x="110" y="2"/>
                    <a:pt x="110" y="2"/>
                    <a:pt x="110" y="2"/>
                  </a:cubicBezTo>
                  <a:cubicBezTo>
                    <a:pt x="18" y="2"/>
                    <a:pt x="18" y="2"/>
                    <a:pt x="18" y="2"/>
                  </a:cubicBezTo>
                  <a:cubicBezTo>
                    <a:pt x="9" y="2"/>
                    <a:pt x="3" y="9"/>
                    <a:pt x="3" y="17"/>
                  </a:cubicBezTo>
                  <a:cubicBezTo>
                    <a:pt x="3" y="123"/>
                    <a:pt x="3" y="123"/>
                    <a:pt x="3" y="123"/>
                  </a:cubicBezTo>
                  <a:cubicBezTo>
                    <a:pt x="3" y="124"/>
                    <a:pt x="2" y="125"/>
                    <a:pt x="1" y="125"/>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3" name="Freeform 10"/>
            <p:cNvSpPr>
              <a:spLocks/>
            </p:cNvSpPr>
            <p:nvPr/>
          </p:nvSpPr>
          <p:spPr bwMode="auto">
            <a:xfrm>
              <a:off x="7416800" y="4097338"/>
              <a:ext cx="422275" cy="131763"/>
            </a:xfrm>
            <a:custGeom>
              <a:avLst/>
              <a:gdLst>
                <a:gd name="T0" fmla="*/ 111 w 113"/>
                <a:gd name="T1" fmla="*/ 35 h 35"/>
                <a:gd name="T2" fmla="*/ 93 w 113"/>
                <a:gd name="T3" fmla="*/ 35 h 35"/>
                <a:gd name="T4" fmla="*/ 92 w 113"/>
                <a:gd name="T5" fmla="*/ 34 h 35"/>
                <a:gd name="T6" fmla="*/ 93 w 113"/>
                <a:gd name="T7" fmla="*/ 32 h 35"/>
                <a:gd name="T8" fmla="*/ 110 w 113"/>
                <a:gd name="T9" fmla="*/ 32 h 35"/>
                <a:gd name="T10" fmla="*/ 110 w 113"/>
                <a:gd name="T11" fmla="*/ 3 h 35"/>
                <a:gd name="T12" fmla="*/ 18 w 113"/>
                <a:gd name="T13" fmla="*/ 3 h 35"/>
                <a:gd name="T14" fmla="*/ 3 w 113"/>
                <a:gd name="T15" fmla="*/ 17 h 35"/>
                <a:gd name="T16" fmla="*/ 18 w 113"/>
                <a:gd name="T17" fmla="*/ 32 h 35"/>
                <a:gd name="T18" fmla="*/ 73 w 113"/>
                <a:gd name="T19" fmla="*/ 32 h 35"/>
                <a:gd name="T20" fmla="*/ 75 w 113"/>
                <a:gd name="T21" fmla="*/ 34 h 35"/>
                <a:gd name="T22" fmla="*/ 73 w 113"/>
                <a:gd name="T23" fmla="*/ 35 h 35"/>
                <a:gd name="T24" fmla="*/ 18 w 113"/>
                <a:gd name="T25" fmla="*/ 35 h 35"/>
                <a:gd name="T26" fmla="*/ 0 w 113"/>
                <a:gd name="T27" fmla="*/ 17 h 35"/>
                <a:gd name="T28" fmla="*/ 18 w 113"/>
                <a:gd name="T29" fmla="*/ 0 h 35"/>
                <a:gd name="T30" fmla="*/ 111 w 113"/>
                <a:gd name="T31" fmla="*/ 0 h 35"/>
                <a:gd name="T32" fmla="*/ 113 w 113"/>
                <a:gd name="T33" fmla="*/ 1 h 35"/>
                <a:gd name="T34" fmla="*/ 113 w 113"/>
                <a:gd name="T35" fmla="*/ 34 h 35"/>
                <a:gd name="T36" fmla="*/ 111 w 113"/>
                <a:gd name="T3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35">
                  <a:moveTo>
                    <a:pt x="111" y="35"/>
                  </a:moveTo>
                  <a:cubicBezTo>
                    <a:pt x="93" y="35"/>
                    <a:pt x="93" y="35"/>
                    <a:pt x="93" y="35"/>
                  </a:cubicBezTo>
                  <a:cubicBezTo>
                    <a:pt x="92" y="35"/>
                    <a:pt x="92" y="34"/>
                    <a:pt x="92" y="34"/>
                  </a:cubicBezTo>
                  <a:cubicBezTo>
                    <a:pt x="92" y="33"/>
                    <a:pt x="92" y="32"/>
                    <a:pt x="93" y="32"/>
                  </a:cubicBezTo>
                  <a:cubicBezTo>
                    <a:pt x="110" y="32"/>
                    <a:pt x="110" y="32"/>
                    <a:pt x="110" y="32"/>
                  </a:cubicBezTo>
                  <a:cubicBezTo>
                    <a:pt x="110" y="3"/>
                    <a:pt x="110" y="3"/>
                    <a:pt x="110" y="3"/>
                  </a:cubicBezTo>
                  <a:cubicBezTo>
                    <a:pt x="18" y="3"/>
                    <a:pt x="18" y="3"/>
                    <a:pt x="18" y="3"/>
                  </a:cubicBezTo>
                  <a:cubicBezTo>
                    <a:pt x="9" y="3"/>
                    <a:pt x="3" y="9"/>
                    <a:pt x="3" y="17"/>
                  </a:cubicBezTo>
                  <a:cubicBezTo>
                    <a:pt x="3" y="26"/>
                    <a:pt x="9" y="32"/>
                    <a:pt x="18" y="32"/>
                  </a:cubicBezTo>
                  <a:cubicBezTo>
                    <a:pt x="73" y="32"/>
                    <a:pt x="73" y="32"/>
                    <a:pt x="73" y="32"/>
                  </a:cubicBezTo>
                  <a:cubicBezTo>
                    <a:pt x="74" y="32"/>
                    <a:pt x="75" y="33"/>
                    <a:pt x="75" y="34"/>
                  </a:cubicBezTo>
                  <a:cubicBezTo>
                    <a:pt x="75" y="34"/>
                    <a:pt x="74" y="35"/>
                    <a:pt x="73" y="35"/>
                  </a:cubicBezTo>
                  <a:cubicBezTo>
                    <a:pt x="18" y="35"/>
                    <a:pt x="18" y="35"/>
                    <a:pt x="18" y="35"/>
                  </a:cubicBezTo>
                  <a:cubicBezTo>
                    <a:pt x="8" y="35"/>
                    <a:pt x="0" y="27"/>
                    <a:pt x="0" y="17"/>
                  </a:cubicBezTo>
                  <a:cubicBezTo>
                    <a:pt x="0" y="8"/>
                    <a:pt x="8" y="0"/>
                    <a:pt x="18" y="0"/>
                  </a:cubicBezTo>
                  <a:cubicBezTo>
                    <a:pt x="111" y="0"/>
                    <a:pt x="111" y="0"/>
                    <a:pt x="111" y="0"/>
                  </a:cubicBezTo>
                  <a:cubicBezTo>
                    <a:pt x="112" y="0"/>
                    <a:pt x="113" y="1"/>
                    <a:pt x="113" y="1"/>
                  </a:cubicBezTo>
                  <a:cubicBezTo>
                    <a:pt x="113" y="34"/>
                    <a:pt x="113" y="34"/>
                    <a:pt x="113" y="34"/>
                  </a:cubicBezTo>
                  <a:cubicBezTo>
                    <a:pt x="113" y="34"/>
                    <a:pt x="112" y="35"/>
                    <a:pt x="111" y="35"/>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4" name="Freeform 11"/>
            <p:cNvSpPr>
              <a:spLocks/>
            </p:cNvSpPr>
            <p:nvPr/>
          </p:nvSpPr>
          <p:spPr bwMode="auto">
            <a:xfrm>
              <a:off x="7458075" y="4138613"/>
              <a:ext cx="381000" cy="11113"/>
            </a:xfrm>
            <a:custGeom>
              <a:avLst/>
              <a:gdLst>
                <a:gd name="T0" fmla="*/ 100 w 102"/>
                <a:gd name="T1" fmla="*/ 3 h 3"/>
                <a:gd name="T2" fmla="*/ 2 w 102"/>
                <a:gd name="T3" fmla="*/ 3 h 3"/>
                <a:gd name="T4" fmla="*/ 0 w 102"/>
                <a:gd name="T5" fmla="*/ 1 h 3"/>
                <a:gd name="T6" fmla="*/ 2 w 102"/>
                <a:gd name="T7" fmla="*/ 0 h 3"/>
                <a:gd name="T8" fmla="*/ 100 w 102"/>
                <a:gd name="T9" fmla="*/ 0 h 3"/>
                <a:gd name="T10" fmla="*/ 102 w 102"/>
                <a:gd name="T11" fmla="*/ 1 h 3"/>
                <a:gd name="T12" fmla="*/ 100 w 102"/>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02" h="3">
                  <a:moveTo>
                    <a:pt x="100" y="3"/>
                  </a:moveTo>
                  <a:cubicBezTo>
                    <a:pt x="2" y="3"/>
                    <a:pt x="2" y="3"/>
                    <a:pt x="2" y="3"/>
                  </a:cubicBezTo>
                  <a:cubicBezTo>
                    <a:pt x="1" y="3"/>
                    <a:pt x="0" y="2"/>
                    <a:pt x="0" y="1"/>
                  </a:cubicBezTo>
                  <a:cubicBezTo>
                    <a:pt x="0" y="1"/>
                    <a:pt x="1" y="0"/>
                    <a:pt x="2" y="0"/>
                  </a:cubicBezTo>
                  <a:cubicBezTo>
                    <a:pt x="100" y="0"/>
                    <a:pt x="100" y="0"/>
                    <a:pt x="100" y="0"/>
                  </a:cubicBezTo>
                  <a:cubicBezTo>
                    <a:pt x="101" y="0"/>
                    <a:pt x="102" y="1"/>
                    <a:pt x="102" y="1"/>
                  </a:cubicBezTo>
                  <a:cubicBezTo>
                    <a:pt x="102" y="2"/>
                    <a:pt x="101" y="3"/>
                    <a:pt x="100" y="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5" name="Freeform 12"/>
            <p:cNvSpPr>
              <a:spLocks/>
            </p:cNvSpPr>
            <p:nvPr/>
          </p:nvSpPr>
          <p:spPr bwMode="auto">
            <a:xfrm>
              <a:off x="7458075" y="4176713"/>
              <a:ext cx="239713" cy="11113"/>
            </a:xfrm>
            <a:custGeom>
              <a:avLst/>
              <a:gdLst>
                <a:gd name="T0" fmla="*/ 62 w 64"/>
                <a:gd name="T1" fmla="*/ 3 h 3"/>
                <a:gd name="T2" fmla="*/ 2 w 64"/>
                <a:gd name="T3" fmla="*/ 3 h 3"/>
                <a:gd name="T4" fmla="*/ 0 w 64"/>
                <a:gd name="T5" fmla="*/ 1 h 3"/>
                <a:gd name="T6" fmla="*/ 2 w 64"/>
                <a:gd name="T7" fmla="*/ 0 h 3"/>
                <a:gd name="T8" fmla="*/ 62 w 64"/>
                <a:gd name="T9" fmla="*/ 0 h 3"/>
                <a:gd name="T10" fmla="*/ 64 w 64"/>
                <a:gd name="T11" fmla="*/ 1 h 3"/>
                <a:gd name="T12" fmla="*/ 62 w 64"/>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4" h="3">
                  <a:moveTo>
                    <a:pt x="62" y="3"/>
                  </a:moveTo>
                  <a:cubicBezTo>
                    <a:pt x="2" y="3"/>
                    <a:pt x="2" y="3"/>
                    <a:pt x="2" y="3"/>
                  </a:cubicBezTo>
                  <a:cubicBezTo>
                    <a:pt x="1" y="3"/>
                    <a:pt x="0" y="2"/>
                    <a:pt x="0" y="1"/>
                  </a:cubicBezTo>
                  <a:cubicBezTo>
                    <a:pt x="0" y="1"/>
                    <a:pt x="1" y="0"/>
                    <a:pt x="2" y="0"/>
                  </a:cubicBezTo>
                  <a:cubicBezTo>
                    <a:pt x="62" y="0"/>
                    <a:pt x="62" y="0"/>
                    <a:pt x="62" y="0"/>
                  </a:cubicBezTo>
                  <a:cubicBezTo>
                    <a:pt x="63" y="0"/>
                    <a:pt x="64" y="1"/>
                    <a:pt x="64" y="1"/>
                  </a:cubicBezTo>
                  <a:cubicBezTo>
                    <a:pt x="64" y="2"/>
                    <a:pt x="63" y="3"/>
                    <a:pt x="62" y="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6" name="Freeform 13"/>
            <p:cNvSpPr>
              <a:spLocks noEditPoints="1"/>
            </p:cNvSpPr>
            <p:nvPr/>
          </p:nvSpPr>
          <p:spPr bwMode="auto">
            <a:xfrm>
              <a:off x="7491413" y="3756026"/>
              <a:ext cx="292100" cy="90488"/>
            </a:xfrm>
            <a:custGeom>
              <a:avLst/>
              <a:gdLst>
                <a:gd name="T0" fmla="*/ 5 w 78"/>
                <a:gd name="T1" fmla="*/ 3 h 24"/>
                <a:gd name="T2" fmla="*/ 3 w 78"/>
                <a:gd name="T3" fmla="*/ 6 h 24"/>
                <a:gd name="T4" fmla="*/ 3 w 78"/>
                <a:gd name="T5" fmla="*/ 18 h 24"/>
                <a:gd name="T6" fmla="*/ 5 w 78"/>
                <a:gd name="T7" fmla="*/ 21 h 24"/>
                <a:gd name="T8" fmla="*/ 72 w 78"/>
                <a:gd name="T9" fmla="*/ 21 h 24"/>
                <a:gd name="T10" fmla="*/ 75 w 78"/>
                <a:gd name="T11" fmla="*/ 18 h 24"/>
                <a:gd name="T12" fmla="*/ 75 w 78"/>
                <a:gd name="T13" fmla="*/ 6 h 24"/>
                <a:gd name="T14" fmla="*/ 72 w 78"/>
                <a:gd name="T15" fmla="*/ 3 h 24"/>
                <a:gd name="T16" fmla="*/ 5 w 78"/>
                <a:gd name="T17" fmla="*/ 3 h 24"/>
                <a:gd name="T18" fmla="*/ 72 w 78"/>
                <a:gd name="T19" fmla="*/ 24 h 24"/>
                <a:gd name="T20" fmla="*/ 5 w 78"/>
                <a:gd name="T21" fmla="*/ 24 h 24"/>
                <a:gd name="T22" fmla="*/ 0 w 78"/>
                <a:gd name="T23" fmla="*/ 18 h 24"/>
                <a:gd name="T24" fmla="*/ 0 w 78"/>
                <a:gd name="T25" fmla="*/ 6 h 24"/>
                <a:gd name="T26" fmla="*/ 5 w 78"/>
                <a:gd name="T27" fmla="*/ 0 h 24"/>
                <a:gd name="T28" fmla="*/ 72 w 78"/>
                <a:gd name="T29" fmla="*/ 0 h 24"/>
                <a:gd name="T30" fmla="*/ 78 w 78"/>
                <a:gd name="T31" fmla="*/ 6 h 24"/>
                <a:gd name="T32" fmla="*/ 78 w 78"/>
                <a:gd name="T33" fmla="*/ 18 h 24"/>
                <a:gd name="T34" fmla="*/ 72 w 78"/>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24">
                  <a:moveTo>
                    <a:pt x="5" y="3"/>
                  </a:moveTo>
                  <a:cubicBezTo>
                    <a:pt x="4" y="3"/>
                    <a:pt x="3" y="4"/>
                    <a:pt x="3" y="6"/>
                  </a:cubicBezTo>
                  <a:cubicBezTo>
                    <a:pt x="3" y="18"/>
                    <a:pt x="3" y="18"/>
                    <a:pt x="3" y="18"/>
                  </a:cubicBezTo>
                  <a:cubicBezTo>
                    <a:pt x="3" y="20"/>
                    <a:pt x="4" y="21"/>
                    <a:pt x="5" y="21"/>
                  </a:cubicBezTo>
                  <a:cubicBezTo>
                    <a:pt x="72" y="21"/>
                    <a:pt x="72" y="21"/>
                    <a:pt x="72" y="21"/>
                  </a:cubicBezTo>
                  <a:cubicBezTo>
                    <a:pt x="74" y="21"/>
                    <a:pt x="75" y="20"/>
                    <a:pt x="75" y="18"/>
                  </a:cubicBezTo>
                  <a:cubicBezTo>
                    <a:pt x="75" y="6"/>
                    <a:pt x="75" y="6"/>
                    <a:pt x="75" y="6"/>
                  </a:cubicBezTo>
                  <a:cubicBezTo>
                    <a:pt x="75" y="4"/>
                    <a:pt x="74" y="3"/>
                    <a:pt x="72" y="3"/>
                  </a:cubicBezTo>
                  <a:lnTo>
                    <a:pt x="5" y="3"/>
                  </a:lnTo>
                  <a:close/>
                  <a:moveTo>
                    <a:pt x="72" y="24"/>
                  </a:moveTo>
                  <a:cubicBezTo>
                    <a:pt x="5" y="24"/>
                    <a:pt x="5" y="24"/>
                    <a:pt x="5" y="24"/>
                  </a:cubicBezTo>
                  <a:cubicBezTo>
                    <a:pt x="2" y="24"/>
                    <a:pt x="0" y="21"/>
                    <a:pt x="0" y="18"/>
                  </a:cubicBezTo>
                  <a:cubicBezTo>
                    <a:pt x="0" y="6"/>
                    <a:pt x="0" y="6"/>
                    <a:pt x="0" y="6"/>
                  </a:cubicBezTo>
                  <a:cubicBezTo>
                    <a:pt x="0" y="3"/>
                    <a:pt x="2" y="0"/>
                    <a:pt x="5" y="0"/>
                  </a:cubicBezTo>
                  <a:cubicBezTo>
                    <a:pt x="72" y="0"/>
                    <a:pt x="72" y="0"/>
                    <a:pt x="72" y="0"/>
                  </a:cubicBezTo>
                  <a:cubicBezTo>
                    <a:pt x="76" y="0"/>
                    <a:pt x="78" y="3"/>
                    <a:pt x="78" y="6"/>
                  </a:cubicBezTo>
                  <a:cubicBezTo>
                    <a:pt x="78" y="18"/>
                    <a:pt x="78" y="18"/>
                    <a:pt x="78" y="18"/>
                  </a:cubicBezTo>
                  <a:cubicBezTo>
                    <a:pt x="78" y="21"/>
                    <a:pt x="76" y="24"/>
                    <a:pt x="72" y="24"/>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7" name="Freeform 14"/>
            <p:cNvSpPr>
              <a:spLocks noEditPoints="1"/>
            </p:cNvSpPr>
            <p:nvPr/>
          </p:nvSpPr>
          <p:spPr bwMode="auto">
            <a:xfrm>
              <a:off x="7686675" y="4138613"/>
              <a:ext cx="85725" cy="161925"/>
            </a:xfrm>
            <a:custGeom>
              <a:avLst/>
              <a:gdLst>
                <a:gd name="T0" fmla="*/ 3 w 23"/>
                <a:gd name="T1" fmla="*/ 3 h 43"/>
                <a:gd name="T2" fmla="*/ 3 w 23"/>
                <a:gd name="T3" fmla="*/ 38 h 43"/>
                <a:gd name="T4" fmla="*/ 10 w 23"/>
                <a:gd name="T5" fmla="*/ 32 h 43"/>
                <a:gd name="T6" fmla="*/ 12 w 23"/>
                <a:gd name="T7" fmla="*/ 32 h 43"/>
                <a:gd name="T8" fmla="*/ 20 w 23"/>
                <a:gd name="T9" fmla="*/ 38 h 43"/>
                <a:gd name="T10" fmla="*/ 20 w 23"/>
                <a:gd name="T11" fmla="*/ 3 h 43"/>
                <a:gd name="T12" fmla="*/ 3 w 23"/>
                <a:gd name="T13" fmla="*/ 3 h 43"/>
                <a:gd name="T14" fmla="*/ 1 w 23"/>
                <a:gd name="T15" fmla="*/ 43 h 43"/>
                <a:gd name="T16" fmla="*/ 1 w 23"/>
                <a:gd name="T17" fmla="*/ 42 h 43"/>
                <a:gd name="T18" fmla="*/ 0 w 23"/>
                <a:gd name="T19" fmla="*/ 41 h 43"/>
                <a:gd name="T20" fmla="*/ 0 w 23"/>
                <a:gd name="T21" fmla="*/ 2 h 43"/>
                <a:gd name="T22" fmla="*/ 1 w 23"/>
                <a:gd name="T23" fmla="*/ 0 h 43"/>
                <a:gd name="T24" fmla="*/ 21 w 23"/>
                <a:gd name="T25" fmla="*/ 0 h 43"/>
                <a:gd name="T26" fmla="*/ 23 w 23"/>
                <a:gd name="T27" fmla="*/ 2 h 43"/>
                <a:gd name="T28" fmla="*/ 23 w 23"/>
                <a:gd name="T29" fmla="*/ 41 h 43"/>
                <a:gd name="T30" fmla="*/ 22 w 23"/>
                <a:gd name="T31" fmla="*/ 42 h 43"/>
                <a:gd name="T32" fmla="*/ 20 w 23"/>
                <a:gd name="T33" fmla="*/ 42 h 43"/>
                <a:gd name="T34" fmla="*/ 11 w 23"/>
                <a:gd name="T35" fmla="*/ 35 h 43"/>
                <a:gd name="T36" fmla="*/ 2 w 23"/>
                <a:gd name="T37" fmla="*/ 42 h 43"/>
                <a:gd name="T38" fmla="*/ 1 w 23"/>
                <a:gd name="T3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 h="43">
                  <a:moveTo>
                    <a:pt x="3" y="3"/>
                  </a:moveTo>
                  <a:cubicBezTo>
                    <a:pt x="3" y="38"/>
                    <a:pt x="3" y="38"/>
                    <a:pt x="3" y="38"/>
                  </a:cubicBezTo>
                  <a:cubicBezTo>
                    <a:pt x="10" y="32"/>
                    <a:pt x="10" y="32"/>
                    <a:pt x="10" y="32"/>
                  </a:cubicBezTo>
                  <a:cubicBezTo>
                    <a:pt x="11" y="32"/>
                    <a:pt x="12" y="32"/>
                    <a:pt x="12" y="32"/>
                  </a:cubicBezTo>
                  <a:cubicBezTo>
                    <a:pt x="20" y="38"/>
                    <a:pt x="20" y="38"/>
                    <a:pt x="20" y="38"/>
                  </a:cubicBezTo>
                  <a:cubicBezTo>
                    <a:pt x="20" y="3"/>
                    <a:pt x="20" y="3"/>
                    <a:pt x="20" y="3"/>
                  </a:cubicBezTo>
                  <a:lnTo>
                    <a:pt x="3" y="3"/>
                  </a:lnTo>
                  <a:close/>
                  <a:moveTo>
                    <a:pt x="1" y="43"/>
                  </a:moveTo>
                  <a:cubicBezTo>
                    <a:pt x="1" y="43"/>
                    <a:pt x="1" y="43"/>
                    <a:pt x="1" y="42"/>
                  </a:cubicBezTo>
                  <a:cubicBezTo>
                    <a:pt x="0" y="42"/>
                    <a:pt x="0" y="42"/>
                    <a:pt x="0" y="41"/>
                  </a:cubicBezTo>
                  <a:cubicBezTo>
                    <a:pt x="0" y="2"/>
                    <a:pt x="0" y="2"/>
                    <a:pt x="0" y="2"/>
                  </a:cubicBezTo>
                  <a:cubicBezTo>
                    <a:pt x="0" y="1"/>
                    <a:pt x="0" y="0"/>
                    <a:pt x="1" y="0"/>
                  </a:cubicBezTo>
                  <a:cubicBezTo>
                    <a:pt x="21" y="0"/>
                    <a:pt x="21" y="0"/>
                    <a:pt x="21" y="0"/>
                  </a:cubicBezTo>
                  <a:cubicBezTo>
                    <a:pt x="22" y="0"/>
                    <a:pt x="23" y="1"/>
                    <a:pt x="23" y="2"/>
                  </a:cubicBezTo>
                  <a:cubicBezTo>
                    <a:pt x="23" y="41"/>
                    <a:pt x="23" y="41"/>
                    <a:pt x="23" y="41"/>
                  </a:cubicBezTo>
                  <a:cubicBezTo>
                    <a:pt x="23" y="42"/>
                    <a:pt x="22" y="42"/>
                    <a:pt x="22" y="42"/>
                  </a:cubicBezTo>
                  <a:cubicBezTo>
                    <a:pt x="21" y="43"/>
                    <a:pt x="21" y="43"/>
                    <a:pt x="20" y="42"/>
                  </a:cubicBezTo>
                  <a:cubicBezTo>
                    <a:pt x="11" y="35"/>
                    <a:pt x="11" y="35"/>
                    <a:pt x="11" y="35"/>
                  </a:cubicBezTo>
                  <a:cubicBezTo>
                    <a:pt x="2" y="42"/>
                    <a:pt x="2" y="42"/>
                    <a:pt x="2" y="42"/>
                  </a:cubicBezTo>
                  <a:cubicBezTo>
                    <a:pt x="2" y="42"/>
                    <a:pt x="2" y="43"/>
                    <a:pt x="1" y="4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grpSp>
      <p:sp>
        <p:nvSpPr>
          <p:cNvPr id="18" name="Oval 17"/>
          <p:cNvSpPr/>
          <p:nvPr/>
        </p:nvSpPr>
        <p:spPr>
          <a:xfrm>
            <a:off x="7178794" y="1419622"/>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19" name="Group 18"/>
          <p:cNvGrpSpPr>
            <a:grpSpLocks noChangeAspect="1"/>
          </p:cNvGrpSpPr>
          <p:nvPr/>
        </p:nvGrpSpPr>
        <p:grpSpPr>
          <a:xfrm>
            <a:off x="7322842" y="1666018"/>
            <a:ext cx="576000" cy="371305"/>
            <a:chOff x="5503863" y="2646363"/>
            <a:chExt cx="576262" cy="371476"/>
          </a:xfrm>
          <a:solidFill>
            <a:schemeClr val="accent1"/>
          </a:solidFill>
        </p:grpSpPr>
        <p:sp>
          <p:nvSpPr>
            <p:cNvPr id="20"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21"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22"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23"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grpSp>
      <p:sp>
        <p:nvSpPr>
          <p:cNvPr id="24" name="Oval 23"/>
          <p:cNvSpPr/>
          <p:nvPr/>
        </p:nvSpPr>
        <p:spPr>
          <a:xfrm>
            <a:off x="7178794" y="3435846"/>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25" name="Group 24"/>
          <p:cNvGrpSpPr/>
          <p:nvPr/>
        </p:nvGrpSpPr>
        <p:grpSpPr>
          <a:xfrm>
            <a:off x="7310805" y="3593300"/>
            <a:ext cx="600075" cy="488951"/>
            <a:chOff x="4273550" y="3633788"/>
            <a:chExt cx="600075" cy="488951"/>
          </a:xfrm>
          <a:solidFill>
            <a:schemeClr val="tx2"/>
          </a:solidFill>
        </p:grpSpPr>
        <p:sp>
          <p:nvSpPr>
            <p:cNvPr id="26" name="Freeform 19"/>
            <p:cNvSpPr>
              <a:spLocks noEditPoints="1"/>
            </p:cNvSpPr>
            <p:nvPr/>
          </p:nvSpPr>
          <p:spPr bwMode="auto">
            <a:xfrm>
              <a:off x="4405313" y="3721101"/>
              <a:ext cx="338138" cy="311150"/>
            </a:xfrm>
            <a:custGeom>
              <a:avLst/>
              <a:gdLst>
                <a:gd name="T0" fmla="*/ 3 w 90"/>
                <a:gd name="T1" fmla="*/ 80 h 83"/>
                <a:gd name="T2" fmla="*/ 87 w 90"/>
                <a:gd name="T3" fmla="*/ 80 h 83"/>
                <a:gd name="T4" fmla="*/ 85 w 90"/>
                <a:gd name="T5" fmla="*/ 78 h 83"/>
                <a:gd name="T6" fmla="*/ 77 w 90"/>
                <a:gd name="T7" fmla="*/ 39 h 83"/>
                <a:gd name="T8" fmla="*/ 59 w 90"/>
                <a:gd name="T9" fmla="*/ 6 h 83"/>
                <a:gd name="T10" fmla="*/ 45 w 90"/>
                <a:gd name="T11" fmla="*/ 3 h 83"/>
                <a:gd name="T12" fmla="*/ 31 w 90"/>
                <a:gd name="T13" fmla="*/ 6 h 83"/>
                <a:gd name="T14" fmla="*/ 13 w 90"/>
                <a:gd name="T15" fmla="*/ 39 h 83"/>
                <a:gd name="T16" fmla="*/ 5 w 90"/>
                <a:gd name="T17" fmla="*/ 78 h 83"/>
                <a:gd name="T18" fmla="*/ 3 w 90"/>
                <a:gd name="T19" fmla="*/ 80 h 83"/>
                <a:gd name="T20" fmla="*/ 89 w 90"/>
                <a:gd name="T21" fmla="*/ 83 h 83"/>
                <a:gd name="T22" fmla="*/ 1 w 90"/>
                <a:gd name="T23" fmla="*/ 83 h 83"/>
                <a:gd name="T24" fmla="*/ 0 w 90"/>
                <a:gd name="T25" fmla="*/ 83 h 83"/>
                <a:gd name="T26" fmla="*/ 0 w 90"/>
                <a:gd name="T27" fmla="*/ 81 h 83"/>
                <a:gd name="T28" fmla="*/ 2 w 90"/>
                <a:gd name="T29" fmla="*/ 76 h 83"/>
                <a:gd name="T30" fmla="*/ 10 w 90"/>
                <a:gd name="T31" fmla="*/ 39 h 83"/>
                <a:gd name="T32" fmla="*/ 30 w 90"/>
                <a:gd name="T33" fmla="*/ 4 h 83"/>
                <a:gd name="T34" fmla="*/ 45 w 90"/>
                <a:gd name="T35" fmla="*/ 0 h 83"/>
                <a:gd name="T36" fmla="*/ 60 w 90"/>
                <a:gd name="T37" fmla="*/ 4 h 83"/>
                <a:gd name="T38" fmla="*/ 80 w 90"/>
                <a:gd name="T39" fmla="*/ 39 h 83"/>
                <a:gd name="T40" fmla="*/ 88 w 90"/>
                <a:gd name="T41" fmla="*/ 76 h 83"/>
                <a:gd name="T42" fmla="*/ 90 w 90"/>
                <a:gd name="T43" fmla="*/ 81 h 83"/>
                <a:gd name="T44" fmla="*/ 90 w 90"/>
                <a:gd name="T45" fmla="*/ 83 h 83"/>
                <a:gd name="T46" fmla="*/ 89 w 90"/>
                <a:gd name="T47"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83">
                  <a:moveTo>
                    <a:pt x="3" y="80"/>
                  </a:moveTo>
                  <a:cubicBezTo>
                    <a:pt x="87" y="80"/>
                    <a:pt x="87" y="80"/>
                    <a:pt x="87" y="80"/>
                  </a:cubicBezTo>
                  <a:cubicBezTo>
                    <a:pt x="86" y="80"/>
                    <a:pt x="86" y="79"/>
                    <a:pt x="85" y="78"/>
                  </a:cubicBezTo>
                  <a:cubicBezTo>
                    <a:pt x="80" y="68"/>
                    <a:pt x="76" y="61"/>
                    <a:pt x="77" y="39"/>
                  </a:cubicBezTo>
                  <a:cubicBezTo>
                    <a:pt x="78" y="25"/>
                    <a:pt x="70" y="12"/>
                    <a:pt x="59" y="6"/>
                  </a:cubicBezTo>
                  <a:cubicBezTo>
                    <a:pt x="54" y="4"/>
                    <a:pt x="50" y="3"/>
                    <a:pt x="45" y="3"/>
                  </a:cubicBezTo>
                  <a:cubicBezTo>
                    <a:pt x="40" y="3"/>
                    <a:pt x="36" y="4"/>
                    <a:pt x="31" y="6"/>
                  </a:cubicBezTo>
                  <a:cubicBezTo>
                    <a:pt x="20" y="12"/>
                    <a:pt x="12" y="25"/>
                    <a:pt x="13" y="39"/>
                  </a:cubicBezTo>
                  <a:cubicBezTo>
                    <a:pt x="14" y="61"/>
                    <a:pt x="10" y="68"/>
                    <a:pt x="5" y="78"/>
                  </a:cubicBezTo>
                  <a:cubicBezTo>
                    <a:pt x="4" y="79"/>
                    <a:pt x="4" y="80"/>
                    <a:pt x="3" y="80"/>
                  </a:cubicBezTo>
                  <a:moveTo>
                    <a:pt x="89" y="83"/>
                  </a:moveTo>
                  <a:cubicBezTo>
                    <a:pt x="1" y="83"/>
                    <a:pt x="1" y="83"/>
                    <a:pt x="1" y="83"/>
                  </a:cubicBezTo>
                  <a:cubicBezTo>
                    <a:pt x="1" y="83"/>
                    <a:pt x="0" y="83"/>
                    <a:pt x="0" y="83"/>
                  </a:cubicBezTo>
                  <a:cubicBezTo>
                    <a:pt x="0" y="82"/>
                    <a:pt x="0" y="82"/>
                    <a:pt x="0" y="81"/>
                  </a:cubicBezTo>
                  <a:cubicBezTo>
                    <a:pt x="1" y="80"/>
                    <a:pt x="2" y="78"/>
                    <a:pt x="2" y="76"/>
                  </a:cubicBezTo>
                  <a:cubicBezTo>
                    <a:pt x="8" y="67"/>
                    <a:pt x="11" y="60"/>
                    <a:pt x="10" y="39"/>
                  </a:cubicBezTo>
                  <a:cubicBezTo>
                    <a:pt x="10" y="24"/>
                    <a:pt x="17" y="10"/>
                    <a:pt x="30" y="4"/>
                  </a:cubicBezTo>
                  <a:cubicBezTo>
                    <a:pt x="35" y="1"/>
                    <a:pt x="40" y="0"/>
                    <a:pt x="45" y="0"/>
                  </a:cubicBezTo>
                  <a:cubicBezTo>
                    <a:pt x="50" y="0"/>
                    <a:pt x="55" y="1"/>
                    <a:pt x="60" y="4"/>
                  </a:cubicBezTo>
                  <a:cubicBezTo>
                    <a:pt x="73" y="10"/>
                    <a:pt x="80" y="24"/>
                    <a:pt x="80" y="39"/>
                  </a:cubicBezTo>
                  <a:cubicBezTo>
                    <a:pt x="79" y="60"/>
                    <a:pt x="82" y="67"/>
                    <a:pt x="88" y="76"/>
                  </a:cubicBezTo>
                  <a:cubicBezTo>
                    <a:pt x="88" y="78"/>
                    <a:pt x="89" y="80"/>
                    <a:pt x="90" y="81"/>
                  </a:cubicBezTo>
                  <a:cubicBezTo>
                    <a:pt x="90" y="82"/>
                    <a:pt x="90" y="82"/>
                    <a:pt x="90" y="83"/>
                  </a:cubicBezTo>
                  <a:cubicBezTo>
                    <a:pt x="90" y="83"/>
                    <a:pt x="89" y="83"/>
                    <a:pt x="89" y="8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27" name="Freeform 20"/>
            <p:cNvSpPr>
              <a:spLocks/>
            </p:cNvSpPr>
            <p:nvPr/>
          </p:nvSpPr>
          <p:spPr bwMode="auto">
            <a:xfrm>
              <a:off x="4554538" y="3683001"/>
              <a:ext cx="7938" cy="49213"/>
            </a:xfrm>
            <a:custGeom>
              <a:avLst/>
              <a:gdLst>
                <a:gd name="T0" fmla="*/ 1 w 2"/>
                <a:gd name="T1" fmla="*/ 13 h 13"/>
                <a:gd name="T2" fmla="*/ 0 w 2"/>
                <a:gd name="T3" fmla="*/ 12 h 13"/>
                <a:gd name="T4" fmla="*/ 0 w 2"/>
                <a:gd name="T5" fmla="*/ 1 h 13"/>
                <a:gd name="T6" fmla="*/ 1 w 2"/>
                <a:gd name="T7" fmla="*/ 0 h 13"/>
                <a:gd name="T8" fmla="*/ 2 w 2"/>
                <a:gd name="T9" fmla="*/ 1 h 13"/>
                <a:gd name="T10" fmla="*/ 2 w 2"/>
                <a:gd name="T11" fmla="*/ 12 h 13"/>
                <a:gd name="T12" fmla="*/ 1 w 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1" y="13"/>
                  </a:moveTo>
                  <a:cubicBezTo>
                    <a:pt x="0" y="13"/>
                    <a:pt x="0" y="12"/>
                    <a:pt x="0" y="12"/>
                  </a:cubicBezTo>
                  <a:cubicBezTo>
                    <a:pt x="0" y="1"/>
                    <a:pt x="0" y="1"/>
                    <a:pt x="0" y="1"/>
                  </a:cubicBezTo>
                  <a:cubicBezTo>
                    <a:pt x="0" y="0"/>
                    <a:pt x="0" y="0"/>
                    <a:pt x="1" y="0"/>
                  </a:cubicBezTo>
                  <a:cubicBezTo>
                    <a:pt x="2" y="0"/>
                    <a:pt x="2" y="0"/>
                    <a:pt x="2" y="1"/>
                  </a:cubicBezTo>
                  <a:cubicBezTo>
                    <a:pt x="2" y="12"/>
                    <a:pt x="2" y="12"/>
                    <a:pt x="2" y="12"/>
                  </a:cubicBezTo>
                  <a:cubicBezTo>
                    <a:pt x="2" y="12"/>
                    <a:pt x="2" y="13"/>
                    <a:pt x="1" y="1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28" name="Freeform 21"/>
            <p:cNvSpPr>
              <a:spLocks/>
            </p:cNvSpPr>
            <p:nvPr/>
          </p:nvSpPr>
          <p:spPr bwMode="auto">
            <a:xfrm>
              <a:off x="4584700" y="3683001"/>
              <a:ext cx="7938" cy="49213"/>
            </a:xfrm>
            <a:custGeom>
              <a:avLst/>
              <a:gdLst>
                <a:gd name="T0" fmla="*/ 1 w 2"/>
                <a:gd name="T1" fmla="*/ 13 h 13"/>
                <a:gd name="T2" fmla="*/ 0 w 2"/>
                <a:gd name="T3" fmla="*/ 12 h 13"/>
                <a:gd name="T4" fmla="*/ 0 w 2"/>
                <a:gd name="T5" fmla="*/ 1 h 13"/>
                <a:gd name="T6" fmla="*/ 1 w 2"/>
                <a:gd name="T7" fmla="*/ 0 h 13"/>
                <a:gd name="T8" fmla="*/ 2 w 2"/>
                <a:gd name="T9" fmla="*/ 1 h 13"/>
                <a:gd name="T10" fmla="*/ 2 w 2"/>
                <a:gd name="T11" fmla="*/ 12 h 13"/>
                <a:gd name="T12" fmla="*/ 1 w 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1" y="13"/>
                  </a:moveTo>
                  <a:cubicBezTo>
                    <a:pt x="0" y="13"/>
                    <a:pt x="0" y="12"/>
                    <a:pt x="0" y="12"/>
                  </a:cubicBezTo>
                  <a:cubicBezTo>
                    <a:pt x="0" y="1"/>
                    <a:pt x="0" y="1"/>
                    <a:pt x="0" y="1"/>
                  </a:cubicBezTo>
                  <a:cubicBezTo>
                    <a:pt x="0" y="0"/>
                    <a:pt x="0" y="0"/>
                    <a:pt x="1" y="0"/>
                  </a:cubicBezTo>
                  <a:cubicBezTo>
                    <a:pt x="2" y="0"/>
                    <a:pt x="2" y="0"/>
                    <a:pt x="2" y="1"/>
                  </a:cubicBezTo>
                  <a:cubicBezTo>
                    <a:pt x="2" y="12"/>
                    <a:pt x="2" y="12"/>
                    <a:pt x="2" y="12"/>
                  </a:cubicBezTo>
                  <a:cubicBezTo>
                    <a:pt x="2" y="12"/>
                    <a:pt x="2" y="13"/>
                    <a:pt x="1" y="1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29" name="Freeform 22"/>
            <p:cNvSpPr>
              <a:spLocks/>
            </p:cNvSpPr>
            <p:nvPr/>
          </p:nvSpPr>
          <p:spPr bwMode="auto">
            <a:xfrm>
              <a:off x="4506913" y="4057651"/>
              <a:ext cx="134938" cy="65088"/>
            </a:xfrm>
            <a:custGeom>
              <a:avLst/>
              <a:gdLst>
                <a:gd name="T0" fmla="*/ 18 w 36"/>
                <a:gd name="T1" fmla="*/ 17 h 17"/>
                <a:gd name="T2" fmla="*/ 0 w 36"/>
                <a:gd name="T3" fmla="*/ 2 h 17"/>
                <a:gd name="T4" fmla="*/ 1 w 36"/>
                <a:gd name="T5" fmla="*/ 0 h 17"/>
                <a:gd name="T6" fmla="*/ 2 w 36"/>
                <a:gd name="T7" fmla="*/ 1 h 17"/>
                <a:gd name="T8" fmla="*/ 18 w 36"/>
                <a:gd name="T9" fmla="*/ 14 h 17"/>
                <a:gd name="T10" fmla="*/ 34 w 36"/>
                <a:gd name="T11" fmla="*/ 1 h 17"/>
                <a:gd name="T12" fmla="*/ 35 w 36"/>
                <a:gd name="T13" fmla="*/ 0 h 17"/>
                <a:gd name="T14" fmla="*/ 36 w 36"/>
                <a:gd name="T15" fmla="*/ 2 h 17"/>
                <a:gd name="T16" fmla="*/ 18 w 36"/>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17">
                  <a:moveTo>
                    <a:pt x="18" y="17"/>
                  </a:moveTo>
                  <a:cubicBezTo>
                    <a:pt x="9" y="17"/>
                    <a:pt x="2" y="11"/>
                    <a:pt x="0" y="2"/>
                  </a:cubicBezTo>
                  <a:cubicBezTo>
                    <a:pt x="0" y="1"/>
                    <a:pt x="0" y="0"/>
                    <a:pt x="1" y="0"/>
                  </a:cubicBezTo>
                  <a:cubicBezTo>
                    <a:pt x="2" y="0"/>
                    <a:pt x="2" y="0"/>
                    <a:pt x="2" y="1"/>
                  </a:cubicBezTo>
                  <a:cubicBezTo>
                    <a:pt x="4" y="9"/>
                    <a:pt x="11" y="14"/>
                    <a:pt x="18" y="14"/>
                  </a:cubicBezTo>
                  <a:cubicBezTo>
                    <a:pt x="25" y="14"/>
                    <a:pt x="32" y="9"/>
                    <a:pt x="34" y="1"/>
                  </a:cubicBezTo>
                  <a:cubicBezTo>
                    <a:pt x="34" y="0"/>
                    <a:pt x="34" y="0"/>
                    <a:pt x="35" y="0"/>
                  </a:cubicBezTo>
                  <a:cubicBezTo>
                    <a:pt x="36" y="0"/>
                    <a:pt x="36" y="1"/>
                    <a:pt x="36" y="2"/>
                  </a:cubicBezTo>
                  <a:cubicBezTo>
                    <a:pt x="34" y="11"/>
                    <a:pt x="27" y="17"/>
                    <a:pt x="18" y="17"/>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0" name="Freeform 23"/>
            <p:cNvSpPr>
              <a:spLocks/>
            </p:cNvSpPr>
            <p:nvPr/>
          </p:nvSpPr>
          <p:spPr bwMode="auto">
            <a:xfrm>
              <a:off x="4506913" y="4021138"/>
              <a:ext cx="11113" cy="11113"/>
            </a:xfrm>
            <a:custGeom>
              <a:avLst/>
              <a:gdLst>
                <a:gd name="T0" fmla="*/ 1 w 3"/>
                <a:gd name="T1" fmla="*/ 3 h 3"/>
                <a:gd name="T2" fmla="*/ 1 w 3"/>
                <a:gd name="T3" fmla="*/ 3 h 3"/>
                <a:gd name="T4" fmla="*/ 0 w 3"/>
                <a:gd name="T5" fmla="*/ 2 h 3"/>
                <a:gd name="T6" fmla="*/ 0 w 3"/>
                <a:gd name="T7" fmla="*/ 2 h 3"/>
                <a:gd name="T8" fmla="*/ 0 w 3"/>
                <a:gd name="T9" fmla="*/ 2 h 3"/>
                <a:gd name="T10" fmla="*/ 1 w 3"/>
                <a:gd name="T11" fmla="*/ 1 h 3"/>
                <a:gd name="T12" fmla="*/ 2 w 3"/>
                <a:gd name="T13" fmla="*/ 2 h 3"/>
                <a:gd name="T14" fmla="*/ 2 w 3"/>
                <a:gd name="T15" fmla="*/ 2 h 3"/>
                <a:gd name="T16" fmla="*/ 1 w 3"/>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3"/>
                  </a:moveTo>
                  <a:cubicBezTo>
                    <a:pt x="1" y="3"/>
                    <a:pt x="1" y="3"/>
                    <a:pt x="1" y="3"/>
                  </a:cubicBezTo>
                  <a:cubicBezTo>
                    <a:pt x="0" y="3"/>
                    <a:pt x="0" y="2"/>
                    <a:pt x="0" y="2"/>
                  </a:cubicBezTo>
                  <a:cubicBezTo>
                    <a:pt x="0" y="2"/>
                    <a:pt x="0" y="2"/>
                    <a:pt x="0" y="2"/>
                  </a:cubicBezTo>
                  <a:cubicBezTo>
                    <a:pt x="0" y="2"/>
                    <a:pt x="0" y="2"/>
                    <a:pt x="0" y="2"/>
                  </a:cubicBezTo>
                  <a:cubicBezTo>
                    <a:pt x="0" y="1"/>
                    <a:pt x="1" y="0"/>
                    <a:pt x="1" y="1"/>
                  </a:cubicBezTo>
                  <a:cubicBezTo>
                    <a:pt x="2" y="1"/>
                    <a:pt x="3" y="1"/>
                    <a:pt x="2" y="2"/>
                  </a:cubicBezTo>
                  <a:cubicBezTo>
                    <a:pt x="2" y="2"/>
                    <a:pt x="2" y="2"/>
                    <a:pt x="2" y="2"/>
                  </a:cubicBezTo>
                  <a:cubicBezTo>
                    <a:pt x="2" y="3"/>
                    <a:pt x="2" y="3"/>
                    <a:pt x="1" y="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1" name="Freeform 24"/>
            <p:cNvSpPr>
              <a:spLocks noEditPoints="1"/>
            </p:cNvSpPr>
            <p:nvPr/>
          </p:nvSpPr>
          <p:spPr bwMode="auto">
            <a:xfrm>
              <a:off x="4367213" y="4021138"/>
              <a:ext cx="412750" cy="47625"/>
            </a:xfrm>
            <a:custGeom>
              <a:avLst/>
              <a:gdLst>
                <a:gd name="T0" fmla="*/ 6 w 110"/>
                <a:gd name="T1" fmla="*/ 3 h 13"/>
                <a:gd name="T2" fmla="*/ 3 w 110"/>
                <a:gd name="T3" fmla="*/ 7 h 13"/>
                <a:gd name="T4" fmla="*/ 6 w 110"/>
                <a:gd name="T5" fmla="*/ 10 h 13"/>
                <a:gd name="T6" fmla="*/ 104 w 110"/>
                <a:gd name="T7" fmla="*/ 10 h 13"/>
                <a:gd name="T8" fmla="*/ 107 w 110"/>
                <a:gd name="T9" fmla="*/ 7 h 13"/>
                <a:gd name="T10" fmla="*/ 107 w 110"/>
                <a:gd name="T11" fmla="*/ 6 h 13"/>
                <a:gd name="T12" fmla="*/ 104 w 110"/>
                <a:gd name="T13" fmla="*/ 3 h 13"/>
                <a:gd name="T14" fmla="*/ 6 w 110"/>
                <a:gd name="T15" fmla="*/ 3 h 13"/>
                <a:gd name="T16" fmla="*/ 104 w 110"/>
                <a:gd name="T17" fmla="*/ 13 h 13"/>
                <a:gd name="T18" fmla="*/ 6 w 110"/>
                <a:gd name="T19" fmla="*/ 13 h 13"/>
                <a:gd name="T20" fmla="*/ 0 w 110"/>
                <a:gd name="T21" fmla="*/ 7 h 13"/>
                <a:gd name="T22" fmla="*/ 6 w 110"/>
                <a:gd name="T23" fmla="*/ 0 h 13"/>
                <a:gd name="T24" fmla="*/ 104 w 110"/>
                <a:gd name="T25" fmla="*/ 0 h 13"/>
                <a:gd name="T26" fmla="*/ 110 w 110"/>
                <a:gd name="T27" fmla="*/ 6 h 13"/>
                <a:gd name="T28" fmla="*/ 110 w 110"/>
                <a:gd name="T29" fmla="*/ 7 h 13"/>
                <a:gd name="T30" fmla="*/ 104 w 110"/>
                <a:gd name="T3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13">
                  <a:moveTo>
                    <a:pt x="6" y="3"/>
                  </a:moveTo>
                  <a:cubicBezTo>
                    <a:pt x="4" y="3"/>
                    <a:pt x="3" y="5"/>
                    <a:pt x="3" y="7"/>
                  </a:cubicBezTo>
                  <a:cubicBezTo>
                    <a:pt x="3" y="9"/>
                    <a:pt x="4" y="10"/>
                    <a:pt x="6" y="10"/>
                  </a:cubicBezTo>
                  <a:cubicBezTo>
                    <a:pt x="104" y="10"/>
                    <a:pt x="104" y="10"/>
                    <a:pt x="104" y="10"/>
                  </a:cubicBezTo>
                  <a:cubicBezTo>
                    <a:pt x="106" y="10"/>
                    <a:pt x="107" y="9"/>
                    <a:pt x="107" y="7"/>
                  </a:cubicBezTo>
                  <a:cubicBezTo>
                    <a:pt x="107" y="6"/>
                    <a:pt x="107" y="6"/>
                    <a:pt x="107" y="6"/>
                  </a:cubicBezTo>
                  <a:cubicBezTo>
                    <a:pt x="107" y="5"/>
                    <a:pt x="106" y="3"/>
                    <a:pt x="104" y="3"/>
                  </a:cubicBezTo>
                  <a:lnTo>
                    <a:pt x="6" y="3"/>
                  </a:lnTo>
                  <a:close/>
                  <a:moveTo>
                    <a:pt x="104" y="13"/>
                  </a:moveTo>
                  <a:cubicBezTo>
                    <a:pt x="6" y="13"/>
                    <a:pt x="6" y="13"/>
                    <a:pt x="6" y="13"/>
                  </a:cubicBezTo>
                  <a:cubicBezTo>
                    <a:pt x="3" y="13"/>
                    <a:pt x="0" y="10"/>
                    <a:pt x="0" y="7"/>
                  </a:cubicBezTo>
                  <a:cubicBezTo>
                    <a:pt x="0" y="3"/>
                    <a:pt x="3" y="0"/>
                    <a:pt x="6" y="0"/>
                  </a:cubicBezTo>
                  <a:cubicBezTo>
                    <a:pt x="104" y="0"/>
                    <a:pt x="104" y="0"/>
                    <a:pt x="104" y="0"/>
                  </a:cubicBezTo>
                  <a:cubicBezTo>
                    <a:pt x="107" y="0"/>
                    <a:pt x="110" y="3"/>
                    <a:pt x="110" y="6"/>
                  </a:cubicBezTo>
                  <a:cubicBezTo>
                    <a:pt x="110" y="7"/>
                    <a:pt x="110" y="7"/>
                    <a:pt x="110" y="7"/>
                  </a:cubicBezTo>
                  <a:cubicBezTo>
                    <a:pt x="110" y="10"/>
                    <a:pt x="107" y="13"/>
                    <a:pt x="104" y="1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2" name="Freeform 25"/>
            <p:cNvSpPr>
              <a:spLocks noEditPoints="1"/>
            </p:cNvSpPr>
            <p:nvPr/>
          </p:nvSpPr>
          <p:spPr bwMode="auto">
            <a:xfrm>
              <a:off x="4543425" y="3633788"/>
              <a:ext cx="60325" cy="60325"/>
            </a:xfrm>
            <a:custGeom>
              <a:avLst/>
              <a:gdLst>
                <a:gd name="T0" fmla="*/ 8 w 16"/>
                <a:gd name="T1" fmla="*/ 2 h 16"/>
                <a:gd name="T2" fmla="*/ 2 w 16"/>
                <a:gd name="T3" fmla="*/ 8 h 16"/>
                <a:gd name="T4" fmla="*/ 8 w 16"/>
                <a:gd name="T5" fmla="*/ 13 h 16"/>
                <a:gd name="T6" fmla="*/ 14 w 16"/>
                <a:gd name="T7" fmla="*/ 8 h 16"/>
                <a:gd name="T8" fmla="*/ 8 w 16"/>
                <a:gd name="T9" fmla="*/ 2 h 16"/>
                <a:gd name="T10" fmla="*/ 8 w 16"/>
                <a:gd name="T11" fmla="*/ 16 h 16"/>
                <a:gd name="T12" fmla="*/ 0 w 16"/>
                <a:gd name="T13" fmla="*/ 8 h 16"/>
                <a:gd name="T14" fmla="*/ 8 w 16"/>
                <a:gd name="T15" fmla="*/ 0 h 16"/>
                <a:gd name="T16" fmla="*/ 16 w 16"/>
                <a:gd name="T17" fmla="*/ 8 h 16"/>
                <a:gd name="T18" fmla="*/ 8 w 16"/>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8" y="2"/>
                  </a:moveTo>
                  <a:cubicBezTo>
                    <a:pt x="5" y="2"/>
                    <a:pt x="2" y="5"/>
                    <a:pt x="2" y="8"/>
                  </a:cubicBezTo>
                  <a:cubicBezTo>
                    <a:pt x="2" y="11"/>
                    <a:pt x="5" y="13"/>
                    <a:pt x="8" y="13"/>
                  </a:cubicBezTo>
                  <a:cubicBezTo>
                    <a:pt x="11" y="13"/>
                    <a:pt x="14" y="11"/>
                    <a:pt x="14" y="8"/>
                  </a:cubicBezTo>
                  <a:cubicBezTo>
                    <a:pt x="14" y="5"/>
                    <a:pt x="11" y="2"/>
                    <a:pt x="8" y="2"/>
                  </a:cubicBezTo>
                  <a:moveTo>
                    <a:pt x="8" y="16"/>
                  </a:moveTo>
                  <a:cubicBezTo>
                    <a:pt x="3" y="16"/>
                    <a:pt x="0" y="12"/>
                    <a:pt x="0" y="8"/>
                  </a:cubicBezTo>
                  <a:cubicBezTo>
                    <a:pt x="0" y="3"/>
                    <a:pt x="3" y="0"/>
                    <a:pt x="8" y="0"/>
                  </a:cubicBezTo>
                  <a:cubicBezTo>
                    <a:pt x="13" y="0"/>
                    <a:pt x="16" y="3"/>
                    <a:pt x="16" y="8"/>
                  </a:cubicBezTo>
                  <a:cubicBezTo>
                    <a:pt x="16" y="12"/>
                    <a:pt x="13" y="16"/>
                    <a:pt x="8" y="16"/>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3" name="Freeform 26"/>
            <p:cNvSpPr>
              <a:spLocks/>
            </p:cNvSpPr>
            <p:nvPr/>
          </p:nvSpPr>
          <p:spPr bwMode="auto">
            <a:xfrm>
              <a:off x="4287838" y="3859213"/>
              <a:ext cx="65088" cy="30163"/>
            </a:xfrm>
            <a:custGeom>
              <a:avLst/>
              <a:gdLst>
                <a:gd name="T0" fmla="*/ 15 w 17"/>
                <a:gd name="T1" fmla="*/ 8 h 8"/>
                <a:gd name="T2" fmla="*/ 15 w 17"/>
                <a:gd name="T3" fmla="*/ 8 h 8"/>
                <a:gd name="T4" fmla="*/ 1 w 17"/>
                <a:gd name="T5" fmla="*/ 2 h 8"/>
                <a:gd name="T6" fmla="*/ 0 w 17"/>
                <a:gd name="T7" fmla="*/ 1 h 8"/>
                <a:gd name="T8" fmla="*/ 2 w 17"/>
                <a:gd name="T9" fmla="*/ 0 h 8"/>
                <a:gd name="T10" fmla="*/ 16 w 17"/>
                <a:gd name="T11" fmla="*/ 5 h 8"/>
                <a:gd name="T12" fmla="*/ 16 w 17"/>
                <a:gd name="T13" fmla="*/ 7 h 8"/>
                <a:gd name="T14" fmla="*/ 15 w 17"/>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15" y="8"/>
                  </a:moveTo>
                  <a:cubicBezTo>
                    <a:pt x="15" y="8"/>
                    <a:pt x="15" y="8"/>
                    <a:pt x="15" y="8"/>
                  </a:cubicBezTo>
                  <a:cubicBezTo>
                    <a:pt x="1" y="2"/>
                    <a:pt x="1" y="2"/>
                    <a:pt x="1" y="2"/>
                  </a:cubicBezTo>
                  <a:cubicBezTo>
                    <a:pt x="0" y="2"/>
                    <a:pt x="0" y="1"/>
                    <a:pt x="0" y="1"/>
                  </a:cubicBezTo>
                  <a:cubicBezTo>
                    <a:pt x="0" y="0"/>
                    <a:pt x="1" y="0"/>
                    <a:pt x="2" y="0"/>
                  </a:cubicBezTo>
                  <a:cubicBezTo>
                    <a:pt x="16" y="5"/>
                    <a:pt x="16" y="5"/>
                    <a:pt x="16" y="5"/>
                  </a:cubicBezTo>
                  <a:cubicBezTo>
                    <a:pt x="16" y="6"/>
                    <a:pt x="17" y="7"/>
                    <a:pt x="16" y="7"/>
                  </a:cubicBezTo>
                  <a:cubicBezTo>
                    <a:pt x="16" y="8"/>
                    <a:pt x="16" y="8"/>
                    <a:pt x="15" y="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4" name="Freeform 27"/>
            <p:cNvSpPr>
              <a:spLocks/>
            </p:cNvSpPr>
            <p:nvPr/>
          </p:nvSpPr>
          <p:spPr bwMode="auto">
            <a:xfrm>
              <a:off x="4273550" y="3949701"/>
              <a:ext cx="68263" cy="30163"/>
            </a:xfrm>
            <a:custGeom>
              <a:avLst/>
              <a:gdLst>
                <a:gd name="T0" fmla="*/ 1 w 18"/>
                <a:gd name="T1" fmla="*/ 8 h 8"/>
                <a:gd name="T2" fmla="*/ 0 w 18"/>
                <a:gd name="T3" fmla="*/ 7 h 8"/>
                <a:gd name="T4" fmla="*/ 1 w 18"/>
                <a:gd name="T5" fmla="*/ 5 h 8"/>
                <a:gd name="T6" fmla="*/ 16 w 18"/>
                <a:gd name="T7" fmla="*/ 0 h 8"/>
                <a:gd name="T8" fmla="*/ 18 w 18"/>
                <a:gd name="T9" fmla="*/ 1 h 8"/>
                <a:gd name="T10" fmla="*/ 17 w 18"/>
                <a:gd name="T11" fmla="*/ 3 h 8"/>
                <a:gd name="T12" fmla="*/ 2 w 18"/>
                <a:gd name="T13" fmla="*/ 8 h 8"/>
                <a:gd name="T14" fmla="*/ 1 w 18"/>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8">
                  <a:moveTo>
                    <a:pt x="1" y="8"/>
                  </a:moveTo>
                  <a:cubicBezTo>
                    <a:pt x="1" y="8"/>
                    <a:pt x="0" y="8"/>
                    <a:pt x="0" y="7"/>
                  </a:cubicBezTo>
                  <a:cubicBezTo>
                    <a:pt x="0" y="6"/>
                    <a:pt x="0" y="6"/>
                    <a:pt x="1" y="5"/>
                  </a:cubicBezTo>
                  <a:cubicBezTo>
                    <a:pt x="16" y="0"/>
                    <a:pt x="16" y="0"/>
                    <a:pt x="16" y="0"/>
                  </a:cubicBezTo>
                  <a:cubicBezTo>
                    <a:pt x="17" y="0"/>
                    <a:pt x="18" y="0"/>
                    <a:pt x="18" y="1"/>
                  </a:cubicBezTo>
                  <a:cubicBezTo>
                    <a:pt x="18" y="2"/>
                    <a:pt x="18" y="2"/>
                    <a:pt x="17" y="3"/>
                  </a:cubicBezTo>
                  <a:cubicBezTo>
                    <a:pt x="2" y="8"/>
                    <a:pt x="2" y="8"/>
                    <a:pt x="2" y="8"/>
                  </a:cubicBezTo>
                  <a:cubicBezTo>
                    <a:pt x="2" y="8"/>
                    <a:pt x="2" y="8"/>
                    <a:pt x="1" y="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5" name="Freeform 28"/>
            <p:cNvSpPr>
              <a:spLocks/>
            </p:cNvSpPr>
            <p:nvPr/>
          </p:nvSpPr>
          <p:spPr bwMode="auto">
            <a:xfrm>
              <a:off x="4341813" y="3762376"/>
              <a:ext cx="44450" cy="66675"/>
            </a:xfrm>
            <a:custGeom>
              <a:avLst/>
              <a:gdLst>
                <a:gd name="T0" fmla="*/ 10 w 12"/>
                <a:gd name="T1" fmla="*/ 18 h 18"/>
                <a:gd name="T2" fmla="*/ 9 w 12"/>
                <a:gd name="T3" fmla="*/ 18 h 18"/>
                <a:gd name="T4" fmla="*/ 1 w 12"/>
                <a:gd name="T5" fmla="*/ 3 h 18"/>
                <a:gd name="T6" fmla="*/ 1 w 12"/>
                <a:gd name="T7" fmla="*/ 1 h 18"/>
                <a:gd name="T8" fmla="*/ 3 w 12"/>
                <a:gd name="T9" fmla="*/ 1 h 18"/>
                <a:gd name="T10" fmla="*/ 12 w 12"/>
                <a:gd name="T11" fmla="*/ 16 h 18"/>
                <a:gd name="T12" fmla="*/ 11 w 12"/>
                <a:gd name="T13" fmla="*/ 18 h 18"/>
                <a:gd name="T14" fmla="*/ 10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0" y="18"/>
                  </a:moveTo>
                  <a:cubicBezTo>
                    <a:pt x="10" y="18"/>
                    <a:pt x="9" y="18"/>
                    <a:pt x="9" y="18"/>
                  </a:cubicBezTo>
                  <a:cubicBezTo>
                    <a:pt x="1" y="3"/>
                    <a:pt x="1" y="3"/>
                    <a:pt x="1" y="3"/>
                  </a:cubicBezTo>
                  <a:cubicBezTo>
                    <a:pt x="0" y="2"/>
                    <a:pt x="0" y="1"/>
                    <a:pt x="1" y="1"/>
                  </a:cubicBezTo>
                  <a:cubicBezTo>
                    <a:pt x="2" y="0"/>
                    <a:pt x="3" y="1"/>
                    <a:pt x="3" y="1"/>
                  </a:cubicBezTo>
                  <a:cubicBezTo>
                    <a:pt x="12" y="16"/>
                    <a:pt x="12" y="16"/>
                    <a:pt x="12" y="16"/>
                  </a:cubicBezTo>
                  <a:cubicBezTo>
                    <a:pt x="12" y="17"/>
                    <a:pt x="12" y="18"/>
                    <a:pt x="11" y="18"/>
                  </a:cubicBezTo>
                  <a:cubicBezTo>
                    <a:pt x="11" y="18"/>
                    <a:pt x="11" y="18"/>
                    <a:pt x="10" y="1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6" name="Freeform 29"/>
            <p:cNvSpPr>
              <a:spLocks/>
            </p:cNvSpPr>
            <p:nvPr/>
          </p:nvSpPr>
          <p:spPr bwMode="auto">
            <a:xfrm>
              <a:off x="4795838" y="3859213"/>
              <a:ext cx="63500" cy="30163"/>
            </a:xfrm>
            <a:custGeom>
              <a:avLst/>
              <a:gdLst>
                <a:gd name="T0" fmla="*/ 2 w 17"/>
                <a:gd name="T1" fmla="*/ 8 h 8"/>
                <a:gd name="T2" fmla="*/ 1 w 17"/>
                <a:gd name="T3" fmla="*/ 7 h 8"/>
                <a:gd name="T4" fmla="*/ 1 w 17"/>
                <a:gd name="T5" fmla="*/ 5 h 8"/>
                <a:gd name="T6" fmla="*/ 15 w 17"/>
                <a:gd name="T7" fmla="*/ 0 h 8"/>
                <a:gd name="T8" fmla="*/ 17 w 17"/>
                <a:gd name="T9" fmla="*/ 1 h 8"/>
                <a:gd name="T10" fmla="*/ 16 w 17"/>
                <a:gd name="T11" fmla="*/ 2 h 8"/>
                <a:gd name="T12" fmla="*/ 2 w 17"/>
                <a:gd name="T13" fmla="*/ 8 h 8"/>
                <a:gd name="T14" fmla="*/ 2 w 17"/>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2" y="8"/>
                  </a:moveTo>
                  <a:cubicBezTo>
                    <a:pt x="1" y="8"/>
                    <a:pt x="1" y="8"/>
                    <a:pt x="1" y="7"/>
                  </a:cubicBezTo>
                  <a:cubicBezTo>
                    <a:pt x="0" y="7"/>
                    <a:pt x="1" y="6"/>
                    <a:pt x="1" y="5"/>
                  </a:cubicBezTo>
                  <a:cubicBezTo>
                    <a:pt x="15" y="0"/>
                    <a:pt x="15" y="0"/>
                    <a:pt x="15" y="0"/>
                  </a:cubicBezTo>
                  <a:cubicBezTo>
                    <a:pt x="16" y="0"/>
                    <a:pt x="17" y="0"/>
                    <a:pt x="17" y="1"/>
                  </a:cubicBezTo>
                  <a:cubicBezTo>
                    <a:pt x="17" y="1"/>
                    <a:pt x="17" y="2"/>
                    <a:pt x="16" y="2"/>
                  </a:cubicBezTo>
                  <a:cubicBezTo>
                    <a:pt x="2" y="8"/>
                    <a:pt x="2" y="8"/>
                    <a:pt x="2" y="8"/>
                  </a:cubicBezTo>
                  <a:cubicBezTo>
                    <a:pt x="2" y="8"/>
                    <a:pt x="2" y="8"/>
                    <a:pt x="2" y="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7" name="Freeform 30"/>
            <p:cNvSpPr>
              <a:spLocks/>
            </p:cNvSpPr>
            <p:nvPr/>
          </p:nvSpPr>
          <p:spPr bwMode="auto">
            <a:xfrm>
              <a:off x="4806950" y="3949701"/>
              <a:ext cx="66675" cy="30163"/>
            </a:xfrm>
            <a:custGeom>
              <a:avLst/>
              <a:gdLst>
                <a:gd name="T0" fmla="*/ 17 w 18"/>
                <a:gd name="T1" fmla="*/ 8 h 8"/>
                <a:gd name="T2" fmla="*/ 16 w 18"/>
                <a:gd name="T3" fmla="*/ 8 h 8"/>
                <a:gd name="T4" fmla="*/ 1 w 18"/>
                <a:gd name="T5" fmla="*/ 3 h 8"/>
                <a:gd name="T6" fmla="*/ 0 w 18"/>
                <a:gd name="T7" fmla="*/ 1 h 8"/>
                <a:gd name="T8" fmla="*/ 2 w 18"/>
                <a:gd name="T9" fmla="*/ 0 h 8"/>
                <a:gd name="T10" fmla="*/ 17 w 18"/>
                <a:gd name="T11" fmla="*/ 5 h 8"/>
                <a:gd name="T12" fmla="*/ 18 w 18"/>
                <a:gd name="T13" fmla="*/ 7 h 8"/>
                <a:gd name="T14" fmla="*/ 17 w 18"/>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8">
                  <a:moveTo>
                    <a:pt x="17" y="8"/>
                  </a:moveTo>
                  <a:cubicBezTo>
                    <a:pt x="16" y="8"/>
                    <a:pt x="16" y="8"/>
                    <a:pt x="16" y="8"/>
                  </a:cubicBezTo>
                  <a:cubicBezTo>
                    <a:pt x="1" y="3"/>
                    <a:pt x="1" y="3"/>
                    <a:pt x="1" y="3"/>
                  </a:cubicBezTo>
                  <a:cubicBezTo>
                    <a:pt x="0" y="2"/>
                    <a:pt x="0" y="2"/>
                    <a:pt x="0" y="1"/>
                  </a:cubicBezTo>
                  <a:cubicBezTo>
                    <a:pt x="0" y="0"/>
                    <a:pt x="1" y="0"/>
                    <a:pt x="2" y="0"/>
                  </a:cubicBezTo>
                  <a:cubicBezTo>
                    <a:pt x="17" y="5"/>
                    <a:pt x="17" y="5"/>
                    <a:pt x="17" y="5"/>
                  </a:cubicBezTo>
                  <a:cubicBezTo>
                    <a:pt x="18" y="6"/>
                    <a:pt x="18" y="6"/>
                    <a:pt x="18" y="7"/>
                  </a:cubicBezTo>
                  <a:cubicBezTo>
                    <a:pt x="18" y="8"/>
                    <a:pt x="17" y="8"/>
                    <a:pt x="17" y="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8" name="Freeform 31"/>
            <p:cNvSpPr>
              <a:spLocks/>
            </p:cNvSpPr>
            <p:nvPr/>
          </p:nvSpPr>
          <p:spPr bwMode="auto">
            <a:xfrm>
              <a:off x="4760913" y="3762376"/>
              <a:ext cx="46038" cy="66675"/>
            </a:xfrm>
            <a:custGeom>
              <a:avLst/>
              <a:gdLst>
                <a:gd name="T0" fmla="*/ 2 w 12"/>
                <a:gd name="T1" fmla="*/ 18 h 18"/>
                <a:gd name="T2" fmla="*/ 1 w 12"/>
                <a:gd name="T3" fmla="*/ 18 h 18"/>
                <a:gd name="T4" fmla="*/ 0 w 12"/>
                <a:gd name="T5" fmla="*/ 16 h 18"/>
                <a:gd name="T6" fmla="*/ 9 w 12"/>
                <a:gd name="T7" fmla="*/ 1 h 18"/>
                <a:gd name="T8" fmla="*/ 11 w 12"/>
                <a:gd name="T9" fmla="*/ 1 h 18"/>
                <a:gd name="T10" fmla="*/ 11 w 12"/>
                <a:gd name="T11" fmla="*/ 3 h 18"/>
                <a:gd name="T12" fmla="*/ 3 w 12"/>
                <a:gd name="T13" fmla="*/ 18 h 18"/>
                <a:gd name="T14" fmla="*/ 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2" y="18"/>
                  </a:moveTo>
                  <a:cubicBezTo>
                    <a:pt x="1" y="18"/>
                    <a:pt x="1" y="18"/>
                    <a:pt x="1" y="18"/>
                  </a:cubicBezTo>
                  <a:cubicBezTo>
                    <a:pt x="0" y="18"/>
                    <a:pt x="0" y="17"/>
                    <a:pt x="0" y="16"/>
                  </a:cubicBezTo>
                  <a:cubicBezTo>
                    <a:pt x="9" y="1"/>
                    <a:pt x="9" y="1"/>
                    <a:pt x="9" y="1"/>
                  </a:cubicBezTo>
                  <a:cubicBezTo>
                    <a:pt x="9" y="1"/>
                    <a:pt x="10" y="0"/>
                    <a:pt x="11" y="1"/>
                  </a:cubicBezTo>
                  <a:cubicBezTo>
                    <a:pt x="12" y="1"/>
                    <a:pt x="12" y="2"/>
                    <a:pt x="11" y="3"/>
                  </a:cubicBezTo>
                  <a:cubicBezTo>
                    <a:pt x="3" y="18"/>
                    <a:pt x="3" y="18"/>
                    <a:pt x="3" y="18"/>
                  </a:cubicBezTo>
                  <a:cubicBezTo>
                    <a:pt x="3" y="18"/>
                    <a:pt x="2" y="18"/>
                    <a:pt x="2" y="1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grpSp>
      <p:pic>
        <p:nvPicPr>
          <p:cNvPr id="1026" name="Picture 2" descr="C:\Users\rpemberton5\Desktop\GREG PRIOR PSNSW JANUARY 201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059802"/>
            <a:ext cx="6041703" cy="3807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774058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p:nvPr>
            <p:extLst>
              <p:ext uri="{D42A27DB-BD31-4B8C-83A1-F6EECF244321}">
                <p14:modId xmlns:p14="http://schemas.microsoft.com/office/powerpoint/2010/main" val="3454109913"/>
              </p:ext>
            </p:extLst>
          </p:nvPr>
        </p:nvGraphicFramePr>
        <p:xfrm>
          <a:off x="2188621" y="1510145"/>
          <a:ext cx="4766758" cy="2715050"/>
        </p:xfrm>
        <a:graphic>
          <a:graphicData uri="http://schemas.openxmlformats.org/drawingml/2006/chart">
            <c:chart xmlns:c="http://schemas.openxmlformats.org/drawingml/2006/chart" xmlns:r="http://schemas.openxmlformats.org/officeDocument/2006/relationships" r:id="rId2"/>
          </a:graphicData>
        </a:graphic>
      </p:graphicFrame>
      <p:cxnSp>
        <p:nvCxnSpPr>
          <p:cNvPr id="24" name="Straight Connector 23"/>
          <p:cNvCxnSpPr/>
          <p:nvPr/>
        </p:nvCxnSpPr>
        <p:spPr>
          <a:xfrm>
            <a:off x="2555776" y="1977355"/>
            <a:ext cx="1540891" cy="0"/>
          </a:xfrm>
          <a:prstGeom prst="line">
            <a:avLst/>
          </a:prstGeom>
          <a:ln w="12700">
            <a:solidFill>
              <a:schemeClr val="accent2"/>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 name="Title 5"/>
          <p:cNvSpPr>
            <a:spLocks noGrp="1"/>
          </p:cNvSpPr>
          <p:nvPr>
            <p:ph type="title"/>
          </p:nvPr>
        </p:nvSpPr>
        <p:spPr/>
        <p:txBody>
          <a:bodyPr/>
          <a:lstStyle/>
          <a:p>
            <a:r>
              <a:rPr lang="en-AU" dirty="0" smtClean="0"/>
              <a:t>Schools – Critical roles  - life long impact</a:t>
            </a:r>
            <a:endParaRPr lang="en-AU" dirty="0">
              <a:latin typeface="+mn-lt"/>
            </a:endParaRPr>
          </a:p>
        </p:txBody>
      </p:sp>
      <p:sp>
        <p:nvSpPr>
          <p:cNvPr id="3" name="Date Placeholder 2"/>
          <p:cNvSpPr>
            <a:spLocks noGrp="1"/>
          </p:cNvSpPr>
          <p:nvPr>
            <p:ph type="dt" sz="half" idx="10"/>
          </p:nvPr>
        </p:nvSpPr>
        <p:spPr/>
        <p:txBody>
          <a:bodyPr/>
          <a:lstStyle/>
          <a:p>
            <a:r>
              <a:rPr lang="en-AU" dirty="0" smtClean="0"/>
              <a:t>27 July 2016</a:t>
            </a:r>
            <a:endParaRPr lang="en-AU" dirty="0"/>
          </a:p>
        </p:txBody>
      </p:sp>
      <p:sp>
        <p:nvSpPr>
          <p:cNvPr id="4" name="Footer Placeholder 3"/>
          <p:cNvSpPr>
            <a:spLocks noGrp="1"/>
          </p:cNvSpPr>
          <p:nvPr>
            <p:ph type="ftr" sz="quarter" idx="11"/>
          </p:nvPr>
        </p:nvSpPr>
        <p:spPr/>
        <p:txBody>
          <a:bodyPr/>
          <a:lstStyle/>
          <a:p>
            <a:r>
              <a:rPr lang="en-AU" dirty="0" smtClean="0"/>
              <a:t>© NSW Department of Education | </a:t>
            </a:r>
            <a:endParaRPr lang="en-AU" dirty="0"/>
          </a:p>
        </p:txBody>
      </p:sp>
      <p:sp>
        <p:nvSpPr>
          <p:cNvPr id="20" name="Rectangle 19"/>
          <p:cNvSpPr/>
          <p:nvPr/>
        </p:nvSpPr>
        <p:spPr>
          <a:xfrm>
            <a:off x="6732240" y="1112207"/>
            <a:ext cx="1800200" cy="934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Foundation skill development</a:t>
            </a:r>
          </a:p>
        </p:txBody>
      </p:sp>
      <p:sp>
        <p:nvSpPr>
          <p:cNvPr id="22" name="Rectangle 21"/>
          <p:cNvSpPr/>
          <p:nvPr/>
        </p:nvSpPr>
        <p:spPr>
          <a:xfrm>
            <a:off x="388421" y="1136093"/>
            <a:ext cx="1800200" cy="9344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Evidence based teaching</a:t>
            </a:r>
          </a:p>
        </p:txBody>
      </p:sp>
      <p:cxnSp>
        <p:nvCxnSpPr>
          <p:cNvPr id="32" name="Straight Connector 31"/>
          <p:cNvCxnSpPr/>
          <p:nvPr/>
        </p:nvCxnSpPr>
        <p:spPr>
          <a:xfrm>
            <a:off x="5035739" y="1707654"/>
            <a:ext cx="1540891" cy="0"/>
          </a:xfrm>
          <a:prstGeom prst="line">
            <a:avLst/>
          </a:prstGeom>
          <a:ln w="12700">
            <a:solidFill>
              <a:schemeClr val="accent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3970831" y="2456480"/>
            <a:ext cx="1224136" cy="923330"/>
          </a:xfrm>
          <a:prstGeom prst="rect">
            <a:avLst/>
          </a:prstGeom>
          <a:noFill/>
        </p:spPr>
        <p:txBody>
          <a:bodyPr wrap="square" rtlCol="0">
            <a:spAutoFit/>
          </a:bodyPr>
          <a:lstStyle/>
          <a:p>
            <a:pPr algn="ctr"/>
            <a:r>
              <a:rPr lang="en-AU" dirty="0" smtClean="0">
                <a:solidFill>
                  <a:srgbClr val="0070C0"/>
                </a:solidFill>
              </a:rPr>
              <a:t>“One-size</a:t>
            </a:r>
          </a:p>
          <a:p>
            <a:pPr algn="ctr"/>
            <a:r>
              <a:rPr lang="en-AU" dirty="0" smtClean="0">
                <a:solidFill>
                  <a:srgbClr val="0070C0"/>
                </a:solidFill>
              </a:rPr>
              <a:t>does not fit all”</a:t>
            </a:r>
            <a:endParaRPr lang="en-AU" dirty="0">
              <a:solidFill>
                <a:srgbClr val="0070C0"/>
              </a:solidFill>
            </a:endParaRPr>
          </a:p>
        </p:txBody>
      </p:sp>
      <p:sp>
        <p:nvSpPr>
          <p:cNvPr id="23" name="Rectangle 22"/>
          <p:cNvSpPr/>
          <p:nvPr/>
        </p:nvSpPr>
        <p:spPr>
          <a:xfrm>
            <a:off x="410695" y="2283718"/>
            <a:ext cx="1800200" cy="934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Foster </a:t>
            </a:r>
            <a:r>
              <a:rPr lang="en-AU" dirty="0"/>
              <a:t>l</a:t>
            </a:r>
            <a:r>
              <a:rPr lang="en-AU" dirty="0" smtClean="0"/>
              <a:t>ife-long learners</a:t>
            </a:r>
          </a:p>
        </p:txBody>
      </p:sp>
      <p:sp>
        <p:nvSpPr>
          <p:cNvPr id="25" name="Rectangle 24"/>
          <p:cNvSpPr/>
          <p:nvPr/>
        </p:nvSpPr>
        <p:spPr>
          <a:xfrm>
            <a:off x="388421" y="3379810"/>
            <a:ext cx="1800200" cy="9344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Wellbeing and equity</a:t>
            </a:r>
          </a:p>
        </p:txBody>
      </p:sp>
      <p:sp>
        <p:nvSpPr>
          <p:cNvPr id="26" name="Rectangle 25"/>
          <p:cNvSpPr/>
          <p:nvPr/>
        </p:nvSpPr>
        <p:spPr>
          <a:xfrm>
            <a:off x="6732240" y="2127433"/>
            <a:ext cx="1800200" cy="10203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t>Teachers, not careers advisors, a key source of advice</a:t>
            </a:r>
          </a:p>
        </p:txBody>
      </p:sp>
      <p:sp>
        <p:nvSpPr>
          <p:cNvPr id="28" name="Rectangle 27"/>
          <p:cNvSpPr/>
          <p:nvPr/>
        </p:nvSpPr>
        <p:spPr>
          <a:xfrm>
            <a:off x="6732240" y="3221989"/>
            <a:ext cx="1800200" cy="934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Differentiate learning</a:t>
            </a:r>
          </a:p>
        </p:txBody>
      </p:sp>
      <p:sp>
        <p:nvSpPr>
          <p:cNvPr id="29" name="Rectangle 28"/>
          <p:cNvSpPr/>
          <p:nvPr/>
        </p:nvSpPr>
        <p:spPr>
          <a:xfrm>
            <a:off x="2328801" y="4093874"/>
            <a:ext cx="1800200" cy="9344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t>Social issues/ trends impact on schools</a:t>
            </a:r>
          </a:p>
        </p:txBody>
      </p:sp>
      <p:sp>
        <p:nvSpPr>
          <p:cNvPr id="31" name="Rectangle 30"/>
          <p:cNvSpPr/>
          <p:nvPr/>
        </p:nvSpPr>
        <p:spPr>
          <a:xfrm>
            <a:off x="4716016" y="4089049"/>
            <a:ext cx="1800200" cy="934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t>L</a:t>
            </a:r>
            <a:r>
              <a:rPr lang="en-AU" dirty="0" smtClean="0"/>
              <a:t>iteracy and numeracy</a:t>
            </a:r>
          </a:p>
          <a:p>
            <a:pPr algn="ctr"/>
            <a:r>
              <a:rPr lang="en-AU" dirty="0" smtClean="0"/>
              <a:t>development</a:t>
            </a:r>
          </a:p>
        </p:txBody>
      </p:sp>
    </p:spTree>
    <p:extLst>
      <p:ext uri="{BB962C8B-B14F-4D97-AF65-F5344CB8AC3E}">
        <p14:creationId xmlns:p14="http://schemas.microsoft.com/office/powerpoint/2010/main" val="162416441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The imperative for change – the workplace</a:t>
            </a:r>
            <a:endParaRPr lang="en-AU" dirty="0">
              <a:latin typeface="+mn-lt"/>
            </a:endParaRPr>
          </a:p>
        </p:txBody>
      </p:sp>
      <p:sp>
        <p:nvSpPr>
          <p:cNvPr id="8" name="Content Placeholder 7"/>
          <p:cNvSpPr>
            <a:spLocks noGrp="1"/>
          </p:cNvSpPr>
          <p:nvPr>
            <p:ph idx="1"/>
          </p:nvPr>
        </p:nvSpPr>
        <p:spPr/>
        <p:txBody>
          <a:bodyPr>
            <a:normAutofit fontScale="92500" lnSpcReduction="10000"/>
          </a:bodyPr>
          <a:lstStyle/>
          <a:p>
            <a:pPr lvl="2"/>
            <a:r>
              <a:rPr lang="en-AU" sz="2400" dirty="0"/>
              <a:t> </a:t>
            </a:r>
            <a:r>
              <a:rPr lang="en-AU" sz="2400" dirty="0" smtClean="0"/>
              <a:t>The future of work is changing – over 70% of young Australians are getting their first jobs in roles that will either look very different or be completely lost in the next 10-15 years due to automation.</a:t>
            </a:r>
          </a:p>
          <a:p>
            <a:pPr lvl="2"/>
            <a:r>
              <a:rPr lang="en-AU" sz="2400" dirty="0"/>
              <a:t> </a:t>
            </a:r>
            <a:r>
              <a:rPr lang="en-AU" sz="2400" dirty="0" smtClean="0"/>
              <a:t>We want all young Australians to learn the skills to be digitally-literate, financially-savvy, innovative and adaptable and provide them with the skills to navigate complex careers of the future.</a:t>
            </a:r>
          </a:p>
          <a:p>
            <a:pPr marL="0" lvl="2" indent="0">
              <a:buNone/>
            </a:pPr>
            <a:r>
              <a:rPr lang="en-AU" sz="1050" dirty="0" smtClean="0"/>
              <a:t>Source: </a:t>
            </a:r>
            <a:r>
              <a:rPr lang="en-AU" sz="1050" i="1" dirty="0" smtClean="0"/>
              <a:t>The Foundation for Young Australians report, Renewing Australia’s promise fya.org.au</a:t>
            </a:r>
            <a:endParaRPr lang="en-AU" sz="1100" i="1" dirty="0"/>
          </a:p>
        </p:txBody>
      </p:sp>
      <p:sp>
        <p:nvSpPr>
          <p:cNvPr id="4" name="Date Placeholder 3"/>
          <p:cNvSpPr>
            <a:spLocks noGrp="1"/>
          </p:cNvSpPr>
          <p:nvPr>
            <p:ph type="dt" sz="half" idx="10"/>
          </p:nvPr>
        </p:nvSpPr>
        <p:spPr/>
        <p:txBody>
          <a:bodyPr/>
          <a:lstStyle/>
          <a:p>
            <a:r>
              <a:rPr lang="en-AU" dirty="0" smtClean="0"/>
              <a:t>27 July 2016</a:t>
            </a:r>
            <a:endParaRPr lang="en-AU" dirty="0"/>
          </a:p>
        </p:txBody>
      </p:sp>
      <p:sp>
        <p:nvSpPr>
          <p:cNvPr id="5" name="Footer Placeholder 4"/>
          <p:cNvSpPr>
            <a:spLocks noGrp="1"/>
          </p:cNvSpPr>
          <p:nvPr>
            <p:ph type="ftr" sz="quarter" idx="11"/>
          </p:nvPr>
        </p:nvSpPr>
        <p:spPr/>
        <p:txBody>
          <a:bodyPr/>
          <a:lstStyle/>
          <a:p>
            <a:r>
              <a:rPr lang="en-AU" dirty="0" smtClean="0"/>
              <a:t>© NSW Department of Education | </a:t>
            </a:r>
            <a:endParaRPr lang="en-AU" dirty="0"/>
          </a:p>
        </p:txBody>
      </p:sp>
      <p:sp>
        <p:nvSpPr>
          <p:cNvPr id="6" name="Slide Number Placeholder 5"/>
          <p:cNvSpPr>
            <a:spLocks noGrp="1"/>
          </p:cNvSpPr>
          <p:nvPr>
            <p:ph type="sldNum" sz="quarter" idx="12"/>
          </p:nvPr>
        </p:nvSpPr>
        <p:spPr/>
        <p:txBody>
          <a:bodyPr/>
          <a:lstStyle/>
          <a:p>
            <a:r>
              <a:rPr lang="en-AU" dirty="0" smtClean="0"/>
              <a:t>Page 6</a:t>
            </a:r>
            <a:endParaRPr lang="en-AU" dirty="0"/>
          </a:p>
        </p:txBody>
      </p:sp>
      <p:sp>
        <p:nvSpPr>
          <p:cNvPr id="9" name="Oval 8"/>
          <p:cNvSpPr/>
          <p:nvPr/>
        </p:nvSpPr>
        <p:spPr>
          <a:xfrm>
            <a:off x="7178794" y="2427734"/>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10" name="Group 9"/>
          <p:cNvGrpSpPr/>
          <p:nvPr/>
        </p:nvGrpSpPr>
        <p:grpSpPr>
          <a:xfrm>
            <a:off x="7431313" y="2625900"/>
            <a:ext cx="359058" cy="510238"/>
            <a:chOff x="7416800" y="3700463"/>
            <a:chExt cx="422276" cy="600075"/>
          </a:xfrm>
          <a:solidFill>
            <a:schemeClr val="accent2"/>
          </a:solidFill>
        </p:grpSpPr>
        <p:sp>
          <p:nvSpPr>
            <p:cNvPr id="11" name="Freeform 8"/>
            <p:cNvSpPr>
              <a:spLocks/>
            </p:cNvSpPr>
            <p:nvPr/>
          </p:nvSpPr>
          <p:spPr bwMode="auto">
            <a:xfrm>
              <a:off x="7761288" y="4176713"/>
              <a:ext cx="77788" cy="11113"/>
            </a:xfrm>
            <a:custGeom>
              <a:avLst/>
              <a:gdLst>
                <a:gd name="T0" fmla="*/ 19 w 21"/>
                <a:gd name="T1" fmla="*/ 3 h 3"/>
                <a:gd name="T2" fmla="*/ 1 w 21"/>
                <a:gd name="T3" fmla="*/ 3 h 3"/>
                <a:gd name="T4" fmla="*/ 0 w 21"/>
                <a:gd name="T5" fmla="*/ 1 h 3"/>
                <a:gd name="T6" fmla="*/ 1 w 21"/>
                <a:gd name="T7" fmla="*/ 0 h 3"/>
                <a:gd name="T8" fmla="*/ 19 w 21"/>
                <a:gd name="T9" fmla="*/ 0 h 3"/>
                <a:gd name="T10" fmla="*/ 21 w 21"/>
                <a:gd name="T11" fmla="*/ 1 h 3"/>
                <a:gd name="T12" fmla="*/ 19 w 2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21" h="3">
                  <a:moveTo>
                    <a:pt x="19" y="3"/>
                  </a:moveTo>
                  <a:cubicBezTo>
                    <a:pt x="1" y="3"/>
                    <a:pt x="1" y="3"/>
                    <a:pt x="1" y="3"/>
                  </a:cubicBezTo>
                  <a:cubicBezTo>
                    <a:pt x="0" y="3"/>
                    <a:pt x="0" y="2"/>
                    <a:pt x="0" y="1"/>
                  </a:cubicBezTo>
                  <a:cubicBezTo>
                    <a:pt x="0" y="1"/>
                    <a:pt x="0" y="0"/>
                    <a:pt x="1" y="0"/>
                  </a:cubicBezTo>
                  <a:cubicBezTo>
                    <a:pt x="19" y="0"/>
                    <a:pt x="19" y="0"/>
                    <a:pt x="19" y="0"/>
                  </a:cubicBezTo>
                  <a:cubicBezTo>
                    <a:pt x="20" y="0"/>
                    <a:pt x="21" y="1"/>
                    <a:pt x="21" y="1"/>
                  </a:cubicBezTo>
                  <a:cubicBezTo>
                    <a:pt x="21" y="2"/>
                    <a:pt x="20" y="3"/>
                    <a:pt x="19" y="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2" name="Freeform 9"/>
            <p:cNvSpPr>
              <a:spLocks/>
            </p:cNvSpPr>
            <p:nvPr/>
          </p:nvSpPr>
          <p:spPr bwMode="auto">
            <a:xfrm>
              <a:off x="7416800" y="3700463"/>
              <a:ext cx="422275" cy="468313"/>
            </a:xfrm>
            <a:custGeom>
              <a:avLst/>
              <a:gdLst>
                <a:gd name="T0" fmla="*/ 1 w 113"/>
                <a:gd name="T1" fmla="*/ 125 h 125"/>
                <a:gd name="T2" fmla="*/ 0 w 113"/>
                <a:gd name="T3" fmla="*/ 123 h 125"/>
                <a:gd name="T4" fmla="*/ 0 w 113"/>
                <a:gd name="T5" fmla="*/ 17 h 125"/>
                <a:gd name="T6" fmla="*/ 18 w 113"/>
                <a:gd name="T7" fmla="*/ 0 h 125"/>
                <a:gd name="T8" fmla="*/ 111 w 113"/>
                <a:gd name="T9" fmla="*/ 0 h 125"/>
                <a:gd name="T10" fmla="*/ 113 w 113"/>
                <a:gd name="T11" fmla="*/ 1 h 125"/>
                <a:gd name="T12" fmla="*/ 113 w 113"/>
                <a:gd name="T13" fmla="*/ 107 h 125"/>
                <a:gd name="T14" fmla="*/ 111 w 113"/>
                <a:gd name="T15" fmla="*/ 109 h 125"/>
                <a:gd name="T16" fmla="*/ 110 w 113"/>
                <a:gd name="T17" fmla="*/ 107 h 125"/>
                <a:gd name="T18" fmla="*/ 110 w 113"/>
                <a:gd name="T19" fmla="*/ 2 h 125"/>
                <a:gd name="T20" fmla="*/ 18 w 113"/>
                <a:gd name="T21" fmla="*/ 2 h 125"/>
                <a:gd name="T22" fmla="*/ 3 w 113"/>
                <a:gd name="T23" fmla="*/ 17 h 125"/>
                <a:gd name="T24" fmla="*/ 3 w 113"/>
                <a:gd name="T25" fmla="*/ 123 h 125"/>
                <a:gd name="T26" fmla="*/ 1 w 113"/>
                <a:gd name="T27"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3" h="125">
                  <a:moveTo>
                    <a:pt x="1" y="125"/>
                  </a:moveTo>
                  <a:cubicBezTo>
                    <a:pt x="1" y="125"/>
                    <a:pt x="0" y="124"/>
                    <a:pt x="0" y="123"/>
                  </a:cubicBezTo>
                  <a:cubicBezTo>
                    <a:pt x="0" y="17"/>
                    <a:pt x="0" y="17"/>
                    <a:pt x="0" y="17"/>
                  </a:cubicBezTo>
                  <a:cubicBezTo>
                    <a:pt x="0" y="7"/>
                    <a:pt x="8" y="0"/>
                    <a:pt x="18" y="0"/>
                  </a:cubicBezTo>
                  <a:cubicBezTo>
                    <a:pt x="111" y="0"/>
                    <a:pt x="111" y="0"/>
                    <a:pt x="111" y="0"/>
                  </a:cubicBezTo>
                  <a:cubicBezTo>
                    <a:pt x="112" y="0"/>
                    <a:pt x="113" y="0"/>
                    <a:pt x="113" y="1"/>
                  </a:cubicBezTo>
                  <a:cubicBezTo>
                    <a:pt x="113" y="107"/>
                    <a:pt x="113" y="107"/>
                    <a:pt x="113" y="107"/>
                  </a:cubicBezTo>
                  <a:cubicBezTo>
                    <a:pt x="113" y="108"/>
                    <a:pt x="112" y="109"/>
                    <a:pt x="111" y="109"/>
                  </a:cubicBezTo>
                  <a:cubicBezTo>
                    <a:pt x="111" y="109"/>
                    <a:pt x="110" y="108"/>
                    <a:pt x="110" y="107"/>
                  </a:cubicBezTo>
                  <a:cubicBezTo>
                    <a:pt x="110" y="2"/>
                    <a:pt x="110" y="2"/>
                    <a:pt x="110" y="2"/>
                  </a:cubicBezTo>
                  <a:cubicBezTo>
                    <a:pt x="18" y="2"/>
                    <a:pt x="18" y="2"/>
                    <a:pt x="18" y="2"/>
                  </a:cubicBezTo>
                  <a:cubicBezTo>
                    <a:pt x="9" y="2"/>
                    <a:pt x="3" y="9"/>
                    <a:pt x="3" y="17"/>
                  </a:cubicBezTo>
                  <a:cubicBezTo>
                    <a:pt x="3" y="123"/>
                    <a:pt x="3" y="123"/>
                    <a:pt x="3" y="123"/>
                  </a:cubicBezTo>
                  <a:cubicBezTo>
                    <a:pt x="3" y="124"/>
                    <a:pt x="2" y="125"/>
                    <a:pt x="1" y="125"/>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3" name="Freeform 10"/>
            <p:cNvSpPr>
              <a:spLocks/>
            </p:cNvSpPr>
            <p:nvPr/>
          </p:nvSpPr>
          <p:spPr bwMode="auto">
            <a:xfrm>
              <a:off x="7416800" y="4097338"/>
              <a:ext cx="422275" cy="131763"/>
            </a:xfrm>
            <a:custGeom>
              <a:avLst/>
              <a:gdLst>
                <a:gd name="T0" fmla="*/ 111 w 113"/>
                <a:gd name="T1" fmla="*/ 35 h 35"/>
                <a:gd name="T2" fmla="*/ 93 w 113"/>
                <a:gd name="T3" fmla="*/ 35 h 35"/>
                <a:gd name="T4" fmla="*/ 92 w 113"/>
                <a:gd name="T5" fmla="*/ 34 h 35"/>
                <a:gd name="T6" fmla="*/ 93 w 113"/>
                <a:gd name="T7" fmla="*/ 32 h 35"/>
                <a:gd name="T8" fmla="*/ 110 w 113"/>
                <a:gd name="T9" fmla="*/ 32 h 35"/>
                <a:gd name="T10" fmla="*/ 110 w 113"/>
                <a:gd name="T11" fmla="*/ 3 h 35"/>
                <a:gd name="T12" fmla="*/ 18 w 113"/>
                <a:gd name="T13" fmla="*/ 3 h 35"/>
                <a:gd name="T14" fmla="*/ 3 w 113"/>
                <a:gd name="T15" fmla="*/ 17 h 35"/>
                <a:gd name="T16" fmla="*/ 18 w 113"/>
                <a:gd name="T17" fmla="*/ 32 h 35"/>
                <a:gd name="T18" fmla="*/ 73 w 113"/>
                <a:gd name="T19" fmla="*/ 32 h 35"/>
                <a:gd name="T20" fmla="*/ 75 w 113"/>
                <a:gd name="T21" fmla="*/ 34 h 35"/>
                <a:gd name="T22" fmla="*/ 73 w 113"/>
                <a:gd name="T23" fmla="*/ 35 h 35"/>
                <a:gd name="T24" fmla="*/ 18 w 113"/>
                <a:gd name="T25" fmla="*/ 35 h 35"/>
                <a:gd name="T26" fmla="*/ 0 w 113"/>
                <a:gd name="T27" fmla="*/ 17 h 35"/>
                <a:gd name="T28" fmla="*/ 18 w 113"/>
                <a:gd name="T29" fmla="*/ 0 h 35"/>
                <a:gd name="T30" fmla="*/ 111 w 113"/>
                <a:gd name="T31" fmla="*/ 0 h 35"/>
                <a:gd name="T32" fmla="*/ 113 w 113"/>
                <a:gd name="T33" fmla="*/ 1 h 35"/>
                <a:gd name="T34" fmla="*/ 113 w 113"/>
                <a:gd name="T35" fmla="*/ 34 h 35"/>
                <a:gd name="T36" fmla="*/ 111 w 113"/>
                <a:gd name="T3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35">
                  <a:moveTo>
                    <a:pt x="111" y="35"/>
                  </a:moveTo>
                  <a:cubicBezTo>
                    <a:pt x="93" y="35"/>
                    <a:pt x="93" y="35"/>
                    <a:pt x="93" y="35"/>
                  </a:cubicBezTo>
                  <a:cubicBezTo>
                    <a:pt x="92" y="35"/>
                    <a:pt x="92" y="34"/>
                    <a:pt x="92" y="34"/>
                  </a:cubicBezTo>
                  <a:cubicBezTo>
                    <a:pt x="92" y="33"/>
                    <a:pt x="92" y="32"/>
                    <a:pt x="93" y="32"/>
                  </a:cubicBezTo>
                  <a:cubicBezTo>
                    <a:pt x="110" y="32"/>
                    <a:pt x="110" y="32"/>
                    <a:pt x="110" y="32"/>
                  </a:cubicBezTo>
                  <a:cubicBezTo>
                    <a:pt x="110" y="3"/>
                    <a:pt x="110" y="3"/>
                    <a:pt x="110" y="3"/>
                  </a:cubicBezTo>
                  <a:cubicBezTo>
                    <a:pt x="18" y="3"/>
                    <a:pt x="18" y="3"/>
                    <a:pt x="18" y="3"/>
                  </a:cubicBezTo>
                  <a:cubicBezTo>
                    <a:pt x="9" y="3"/>
                    <a:pt x="3" y="9"/>
                    <a:pt x="3" y="17"/>
                  </a:cubicBezTo>
                  <a:cubicBezTo>
                    <a:pt x="3" y="26"/>
                    <a:pt x="9" y="32"/>
                    <a:pt x="18" y="32"/>
                  </a:cubicBezTo>
                  <a:cubicBezTo>
                    <a:pt x="73" y="32"/>
                    <a:pt x="73" y="32"/>
                    <a:pt x="73" y="32"/>
                  </a:cubicBezTo>
                  <a:cubicBezTo>
                    <a:pt x="74" y="32"/>
                    <a:pt x="75" y="33"/>
                    <a:pt x="75" y="34"/>
                  </a:cubicBezTo>
                  <a:cubicBezTo>
                    <a:pt x="75" y="34"/>
                    <a:pt x="74" y="35"/>
                    <a:pt x="73" y="35"/>
                  </a:cubicBezTo>
                  <a:cubicBezTo>
                    <a:pt x="18" y="35"/>
                    <a:pt x="18" y="35"/>
                    <a:pt x="18" y="35"/>
                  </a:cubicBezTo>
                  <a:cubicBezTo>
                    <a:pt x="8" y="35"/>
                    <a:pt x="0" y="27"/>
                    <a:pt x="0" y="17"/>
                  </a:cubicBezTo>
                  <a:cubicBezTo>
                    <a:pt x="0" y="8"/>
                    <a:pt x="8" y="0"/>
                    <a:pt x="18" y="0"/>
                  </a:cubicBezTo>
                  <a:cubicBezTo>
                    <a:pt x="111" y="0"/>
                    <a:pt x="111" y="0"/>
                    <a:pt x="111" y="0"/>
                  </a:cubicBezTo>
                  <a:cubicBezTo>
                    <a:pt x="112" y="0"/>
                    <a:pt x="113" y="1"/>
                    <a:pt x="113" y="1"/>
                  </a:cubicBezTo>
                  <a:cubicBezTo>
                    <a:pt x="113" y="34"/>
                    <a:pt x="113" y="34"/>
                    <a:pt x="113" y="34"/>
                  </a:cubicBezTo>
                  <a:cubicBezTo>
                    <a:pt x="113" y="34"/>
                    <a:pt x="112" y="35"/>
                    <a:pt x="111" y="35"/>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4" name="Freeform 11"/>
            <p:cNvSpPr>
              <a:spLocks/>
            </p:cNvSpPr>
            <p:nvPr/>
          </p:nvSpPr>
          <p:spPr bwMode="auto">
            <a:xfrm>
              <a:off x="7458075" y="4138613"/>
              <a:ext cx="381000" cy="11113"/>
            </a:xfrm>
            <a:custGeom>
              <a:avLst/>
              <a:gdLst>
                <a:gd name="T0" fmla="*/ 100 w 102"/>
                <a:gd name="T1" fmla="*/ 3 h 3"/>
                <a:gd name="T2" fmla="*/ 2 w 102"/>
                <a:gd name="T3" fmla="*/ 3 h 3"/>
                <a:gd name="T4" fmla="*/ 0 w 102"/>
                <a:gd name="T5" fmla="*/ 1 h 3"/>
                <a:gd name="T6" fmla="*/ 2 w 102"/>
                <a:gd name="T7" fmla="*/ 0 h 3"/>
                <a:gd name="T8" fmla="*/ 100 w 102"/>
                <a:gd name="T9" fmla="*/ 0 h 3"/>
                <a:gd name="T10" fmla="*/ 102 w 102"/>
                <a:gd name="T11" fmla="*/ 1 h 3"/>
                <a:gd name="T12" fmla="*/ 100 w 102"/>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02" h="3">
                  <a:moveTo>
                    <a:pt x="100" y="3"/>
                  </a:moveTo>
                  <a:cubicBezTo>
                    <a:pt x="2" y="3"/>
                    <a:pt x="2" y="3"/>
                    <a:pt x="2" y="3"/>
                  </a:cubicBezTo>
                  <a:cubicBezTo>
                    <a:pt x="1" y="3"/>
                    <a:pt x="0" y="2"/>
                    <a:pt x="0" y="1"/>
                  </a:cubicBezTo>
                  <a:cubicBezTo>
                    <a:pt x="0" y="1"/>
                    <a:pt x="1" y="0"/>
                    <a:pt x="2" y="0"/>
                  </a:cubicBezTo>
                  <a:cubicBezTo>
                    <a:pt x="100" y="0"/>
                    <a:pt x="100" y="0"/>
                    <a:pt x="100" y="0"/>
                  </a:cubicBezTo>
                  <a:cubicBezTo>
                    <a:pt x="101" y="0"/>
                    <a:pt x="102" y="1"/>
                    <a:pt x="102" y="1"/>
                  </a:cubicBezTo>
                  <a:cubicBezTo>
                    <a:pt x="102" y="2"/>
                    <a:pt x="101" y="3"/>
                    <a:pt x="100" y="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5" name="Freeform 12"/>
            <p:cNvSpPr>
              <a:spLocks/>
            </p:cNvSpPr>
            <p:nvPr/>
          </p:nvSpPr>
          <p:spPr bwMode="auto">
            <a:xfrm>
              <a:off x="7458075" y="4176713"/>
              <a:ext cx="239713" cy="11113"/>
            </a:xfrm>
            <a:custGeom>
              <a:avLst/>
              <a:gdLst>
                <a:gd name="T0" fmla="*/ 62 w 64"/>
                <a:gd name="T1" fmla="*/ 3 h 3"/>
                <a:gd name="T2" fmla="*/ 2 w 64"/>
                <a:gd name="T3" fmla="*/ 3 h 3"/>
                <a:gd name="T4" fmla="*/ 0 w 64"/>
                <a:gd name="T5" fmla="*/ 1 h 3"/>
                <a:gd name="T6" fmla="*/ 2 w 64"/>
                <a:gd name="T7" fmla="*/ 0 h 3"/>
                <a:gd name="T8" fmla="*/ 62 w 64"/>
                <a:gd name="T9" fmla="*/ 0 h 3"/>
                <a:gd name="T10" fmla="*/ 64 w 64"/>
                <a:gd name="T11" fmla="*/ 1 h 3"/>
                <a:gd name="T12" fmla="*/ 62 w 64"/>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4" h="3">
                  <a:moveTo>
                    <a:pt x="62" y="3"/>
                  </a:moveTo>
                  <a:cubicBezTo>
                    <a:pt x="2" y="3"/>
                    <a:pt x="2" y="3"/>
                    <a:pt x="2" y="3"/>
                  </a:cubicBezTo>
                  <a:cubicBezTo>
                    <a:pt x="1" y="3"/>
                    <a:pt x="0" y="2"/>
                    <a:pt x="0" y="1"/>
                  </a:cubicBezTo>
                  <a:cubicBezTo>
                    <a:pt x="0" y="1"/>
                    <a:pt x="1" y="0"/>
                    <a:pt x="2" y="0"/>
                  </a:cubicBezTo>
                  <a:cubicBezTo>
                    <a:pt x="62" y="0"/>
                    <a:pt x="62" y="0"/>
                    <a:pt x="62" y="0"/>
                  </a:cubicBezTo>
                  <a:cubicBezTo>
                    <a:pt x="63" y="0"/>
                    <a:pt x="64" y="1"/>
                    <a:pt x="64" y="1"/>
                  </a:cubicBezTo>
                  <a:cubicBezTo>
                    <a:pt x="64" y="2"/>
                    <a:pt x="63" y="3"/>
                    <a:pt x="62" y="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6" name="Freeform 13"/>
            <p:cNvSpPr>
              <a:spLocks noEditPoints="1"/>
            </p:cNvSpPr>
            <p:nvPr/>
          </p:nvSpPr>
          <p:spPr bwMode="auto">
            <a:xfrm>
              <a:off x="7491413" y="3756026"/>
              <a:ext cx="292100" cy="90488"/>
            </a:xfrm>
            <a:custGeom>
              <a:avLst/>
              <a:gdLst>
                <a:gd name="T0" fmla="*/ 5 w 78"/>
                <a:gd name="T1" fmla="*/ 3 h 24"/>
                <a:gd name="T2" fmla="*/ 3 w 78"/>
                <a:gd name="T3" fmla="*/ 6 h 24"/>
                <a:gd name="T4" fmla="*/ 3 w 78"/>
                <a:gd name="T5" fmla="*/ 18 h 24"/>
                <a:gd name="T6" fmla="*/ 5 w 78"/>
                <a:gd name="T7" fmla="*/ 21 h 24"/>
                <a:gd name="T8" fmla="*/ 72 w 78"/>
                <a:gd name="T9" fmla="*/ 21 h 24"/>
                <a:gd name="T10" fmla="*/ 75 w 78"/>
                <a:gd name="T11" fmla="*/ 18 h 24"/>
                <a:gd name="T12" fmla="*/ 75 w 78"/>
                <a:gd name="T13" fmla="*/ 6 h 24"/>
                <a:gd name="T14" fmla="*/ 72 w 78"/>
                <a:gd name="T15" fmla="*/ 3 h 24"/>
                <a:gd name="T16" fmla="*/ 5 w 78"/>
                <a:gd name="T17" fmla="*/ 3 h 24"/>
                <a:gd name="T18" fmla="*/ 72 w 78"/>
                <a:gd name="T19" fmla="*/ 24 h 24"/>
                <a:gd name="T20" fmla="*/ 5 w 78"/>
                <a:gd name="T21" fmla="*/ 24 h 24"/>
                <a:gd name="T22" fmla="*/ 0 w 78"/>
                <a:gd name="T23" fmla="*/ 18 h 24"/>
                <a:gd name="T24" fmla="*/ 0 w 78"/>
                <a:gd name="T25" fmla="*/ 6 h 24"/>
                <a:gd name="T26" fmla="*/ 5 w 78"/>
                <a:gd name="T27" fmla="*/ 0 h 24"/>
                <a:gd name="T28" fmla="*/ 72 w 78"/>
                <a:gd name="T29" fmla="*/ 0 h 24"/>
                <a:gd name="T30" fmla="*/ 78 w 78"/>
                <a:gd name="T31" fmla="*/ 6 h 24"/>
                <a:gd name="T32" fmla="*/ 78 w 78"/>
                <a:gd name="T33" fmla="*/ 18 h 24"/>
                <a:gd name="T34" fmla="*/ 72 w 78"/>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24">
                  <a:moveTo>
                    <a:pt x="5" y="3"/>
                  </a:moveTo>
                  <a:cubicBezTo>
                    <a:pt x="4" y="3"/>
                    <a:pt x="3" y="4"/>
                    <a:pt x="3" y="6"/>
                  </a:cubicBezTo>
                  <a:cubicBezTo>
                    <a:pt x="3" y="18"/>
                    <a:pt x="3" y="18"/>
                    <a:pt x="3" y="18"/>
                  </a:cubicBezTo>
                  <a:cubicBezTo>
                    <a:pt x="3" y="20"/>
                    <a:pt x="4" y="21"/>
                    <a:pt x="5" y="21"/>
                  </a:cubicBezTo>
                  <a:cubicBezTo>
                    <a:pt x="72" y="21"/>
                    <a:pt x="72" y="21"/>
                    <a:pt x="72" y="21"/>
                  </a:cubicBezTo>
                  <a:cubicBezTo>
                    <a:pt x="74" y="21"/>
                    <a:pt x="75" y="20"/>
                    <a:pt x="75" y="18"/>
                  </a:cubicBezTo>
                  <a:cubicBezTo>
                    <a:pt x="75" y="6"/>
                    <a:pt x="75" y="6"/>
                    <a:pt x="75" y="6"/>
                  </a:cubicBezTo>
                  <a:cubicBezTo>
                    <a:pt x="75" y="4"/>
                    <a:pt x="74" y="3"/>
                    <a:pt x="72" y="3"/>
                  </a:cubicBezTo>
                  <a:lnTo>
                    <a:pt x="5" y="3"/>
                  </a:lnTo>
                  <a:close/>
                  <a:moveTo>
                    <a:pt x="72" y="24"/>
                  </a:moveTo>
                  <a:cubicBezTo>
                    <a:pt x="5" y="24"/>
                    <a:pt x="5" y="24"/>
                    <a:pt x="5" y="24"/>
                  </a:cubicBezTo>
                  <a:cubicBezTo>
                    <a:pt x="2" y="24"/>
                    <a:pt x="0" y="21"/>
                    <a:pt x="0" y="18"/>
                  </a:cubicBezTo>
                  <a:cubicBezTo>
                    <a:pt x="0" y="6"/>
                    <a:pt x="0" y="6"/>
                    <a:pt x="0" y="6"/>
                  </a:cubicBezTo>
                  <a:cubicBezTo>
                    <a:pt x="0" y="3"/>
                    <a:pt x="2" y="0"/>
                    <a:pt x="5" y="0"/>
                  </a:cubicBezTo>
                  <a:cubicBezTo>
                    <a:pt x="72" y="0"/>
                    <a:pt x="72" y="0"/>
                    <a:pt x="72" y="0"/>
                  </a:cubicBezTo>
                  <a:cubicBezTo>
                    <a:pt x="76" y="0"/>
                    <a:pt x="78" y="3"/>
                    <a:pt x="78" y="6"/>
                  </a:cubicBezTo>
                  <a:cubicBezTo>
                    <a:pt x="78" y="18"/>
                    <a:pt x="78" y="18"/>
                    <a:pt x="78" y="18"/>
                  </a:cubicBezTo>
                  <a:cubicBezTo>
                    <a:pt x="78" y="21"/>
                    <a:pt x="76" y="24"/>
                    <a:pt x="72" y="24"/>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7" name="Freeform 14"/>
            <p:cNvSpPr>
              <a:spLocks noEditPoints="1"/>
            </p:cNvSpPr>
            <p:nvPr/>
          </p:nvSpPr>
          <p:spPr bwMode="auto">
            <a:xfrm>
              <a:off x="7686675" y="4138613"/>
              <a:ext cx="85725" cy="161925"/>
            </a:xfrm>
            <a:custGeom>
              <a:avLst/>
              <a:gdLst>
                <a:gd name="T0" fmla="*/ 3 w 23"/>
                <a:gd name="T1" fmla="*/ 3 h 43"/>
                <a:gd name="T2" fmla="*/ 3 w 23"/>
                <a:gd name="T3" fmla="*/ 38 h 43"/>
                <a:gd name="T4" fmla="*/ 10 w 23"/>
                <a:gd name="T5" fmla="*/ 32 h 43"/>
                <a:gd name="T6" fmla="*/ 12 w 23"/>
                <a:gd name="T7" fmla="*/ 32 h 43"/>
                <a:gd name="T8" fmla="*/ 20 w 23"/>
                <a:gd name="T9" fmla="*/ 38 h 43"/>
                <a:gd name="T10" fmla="*/ 20 w 23"/>
                <a:gd name="T11" fmla="*/ 3 h 43"/>
                <a:gd name="T12" fmla="*/ 3 w 23"/>
                <a:gd name="T13" fmla="*/ 3 h 43"/>
                <a:gd name="T14" fmla="*/ 1 w 23"/>
                <a:gd name="T15" fmla="*/ 43 h 43"/>
                <a:gd name="T16" fmla="*/ 1 w 23"/>
                <a:gd name="T17" fmla="*/ 42 h 43"/>
                <a:gd name="T18" fmla="*/ 0 w 23"/>
                <a:gd name="T19" fmla="*/ 41 h 43"/>
                <a:gd name="T20" fmla="*/ 0 w 23"/>
                <a:gd name="T21" fmla="*/ 2 h 43"/>
                <a:gd name="T22" fmla="*/ 1 w 23"/>
                <a:gd name="T23" fmla="*/ 0 h 43"/>
                <a:gd name="T24" fmla="*/ 21 w 23"/>
                <a:gd name="T25" fmla="*/ 0 h 43"/>
                <a:gd name="T26" fmla="*/ 23 w 23"/>
                <a:gd name="T27" fmla="*/ 2 h 43"/>
                <a:gd name="T28" fmla="*/ 23 w 23"/>
                <a:gd name="T29" fmla="*/ 41 h 43"/>
                <a:gd name="T30" fmla="*/ 22 w 23"/>
                <a:gd name="T31" fmla="*/ 42 h 43"/>
                <a:gd name="T32" fmla="*/ 20 w 23"/>
                <a:gd name="T33" fmla="*/ 42 h 43"/>
                <a:gd name="T34" fmla="*/ 11 w 23"/>
                <a:gd name="T35" fmla="*/ 35 h 43"/>
                <a:gd name="T36" fmla="*/ 2 w 23"/>
                <a:gd name="T37" fmla="*/ 42 h 43"/>
                <a:gd name="T38" fmla="*/ 1 w 23"/>
                <a:gd name="T3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 h="43">
                  <a:moveTo>
                    <a:pt x="3" y="3"/>
                  </a:moveTo>
                  <a:cubicBezTo>
                    <a:pt x="3" y="38"/>
                    <a:pt x="3" y="38"/>
                    <a:pt x="3" y="38"/>
                  </a:cubicBezTo>
                  <a:cubicBezTo>
                    <a:pt x="10" y="32"/>
                    <a:pt x="10" y="32"/>
                    <a:pt x="10" y="32"/>
                  </a:cubicBezTo>
                  <a:cubicBezTo>
                    <a:pt x="11" y="32"/>
                    <a:pt x="12" y="32"/>
                    <a:pt x="12" y="32"/>
                  </a:cubicBezTo>
                  <a:cubicBezTo>
                    <a:pt x="20" y="38"/>
                    <a:pt x="20" y="38"/>
                    <a:pt x="20" y="38"/>
                  </a:cubicBezTo>
                  <a:cubicBezTo>
                    <a:pt x="20" y="3"/>
                    <a:pt x="20" y="3"/>
                    <a:pt x="20" y="3"/>
                  </a:cubicBezTo>
                  <a:lnTo>
                    <a:pt x="3" y="3"/>
                  </a:lnTo>
                  <a:close/>
                  <a:moveTo>
                    <a:pt x="1" y="43"/>
                  </a:moveTo>
                  <a:cubicBezTo>
                    <a:pt x="1" y="43"/>
                    <a:pt x="1" y="43"/>
                    <a:pt x="1" y="42"/>
                  </a:cubicBezTo>
                  <a:cubicBezTo>
                    <a:pt x="0" y="42"/>
                    <a:pt x="0" y="42"/>
                    <a:pt x="0" y="41"/>
                  </a:cubicBezTo>
                  <a:cubicBezTo>
                    <a:pt x="0" y="2"/>
                    <a:pt x="0" y="2"/>
                    <a:pt x="0" y="2"/>
                  </a:cubicBezTo>
                  <a:cubicBezTo>
                    <a:pt x="0" y="1"/>
                    <a:pt x="0" y="0"/>
                    <a:pt x="1" y="0"/>
                  </a:cubicBezTo>
                  <a:cubicBezTo>
                    <a:pt x="21" y="0"/>
                    <a:pt x="21" y="0"/>
                    <a:pt x="21" y="0"/>
                  </a:cubicBezTo>
                  <a:cubicBezTo>
                    <a:pt x="22" y="0"/>
                    <a:pt x="23" y="1"/>
                    <a:pt x="23" y="2"/>
                  </a:cubicBezTo>
                  <a:cubicBezTo>
                    <a:pt x="23" y="41"/>
                    <a:pt x="23" y="41"/>
                    <a:pt x="23" y="41"/>
                  </a:cubicBezTo>
                  <a:cubicBezTo>
                    <a:pt x="23" y="42"/>
                    <a:pt x="22" y="42"/>
                    <a:pt x="22" y="42"/>
                  </a:cubicBezTo>
                  <a:cubicBezTo>
                    <a:pt x="21" y="43"/>
                    <a:pt x="21" y="43"/>
                    <a:pt x="20" y="42"/>
                  </a:cubicBezTo>
                  <a:cubicBezTo>
                    <a:pt x="11" y="35"/>
                    <a:pt x="11" y="35"/>
                    <a:pt x="11" y="35"/>
                  </a:cubicBezTo>
                  <a:cubicBezTo>
                    <a:pt x="2" y="42"/>
                    <a:pt x="2" y="42"/>
                    <a:pt x="2" y="42"/>
                  </a:cubicBezTo>
                  <a:cubicBezTo>
                    <a:pt x="2" y="42"/>
                    <a:pt x="2" y="43"/>
                    <a:pt x="1" y="4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grpSp>
      <p:sp>
        <p:nvSpPr>
          <p:cNvPr id="18" name="Oval 17"/>
          <p:cNvSpPr/>
          <p:nvPr/>
        </p:nvSpPr>
        <p:spPr>
          <a:xfrm>
            <a:off x="7178794" y="1419622"/>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19" name="Group 18"/>
          <p:cNvGrpSpPr>
            <a:grpSpLocks noChangeAspect="1"/>
          </p:cNvGrpSpPr>
          <p:nvPr/>
        </p:nvGrpSpPr>
        <p:grpSpPr>
          <a:xfrm>
            <a:off x="7322842" y="1666018"/>
            <a:ext cx="576000" cy="371305"/>
            <a:chOff x="5503863" y="2646363"/>
            <a:chExt cx="576262" cy="371476"/>
          </a:xfrm>
          <a:solidFill>
            <a:schemeClr val="accent1"/>
          </a:solidFill>
        </p:grpSpPr>
        <p:sp>
          <p:nvSpPr>
            <p:cNvPr id="20"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21"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22"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23"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grpSp>
      <p:sp>
        <p:nvSpPr>
          <p:cNvPr id="24" name="Oval 23"/>
          <p:cNvSpPr/>
          <p:nvPr/>
        </p:nvSpPr>
        <p:spPr>
          <a:xfrm>
            <a:off x="7178794" y="3435846"/>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25" name="Group 24"/>
          <p:cNvGrpSpPr/>
          <p:nvPr/>
        </p:nvGrpSpPr>
        <p:grpSpPr>
          <a:xfrm>
            <a:off x="7310805" y="3593300"/>
            <a:ext cx="600075" cy="488951"/>
            <a:chOff x="4273550" y="3633788"/>
            <a:chExt cx="600075" cy="488951"/>
          </a:xfrm>
          <a:solidFill>
            <a:schemeClr val="tx2"/>
          </a:solidFill>
        </p:grpSpPr>
        <p:sp>
          <p:nvSpPr>
            <p:cNvPr id="26" name="Freeform 19"/>
            <p:cNvSpPr>
              <a:spLocks noEditPoints="1"/>
            </p:cNvSpPr>
            <p:nvPr/>
          </p:nvSpPr>
          <p:spPr bwMode="auto">
            <a:xfrm>
              <a:off x="4405313" y="3721101"/>
              <a:ext cx="338138" cy="311150"/>
            </a:xfrm>
            <a:custGeom>
              <a:avLst/>
              <a:gdLst>
                <a:gd name="T0" fmla="*/ 3 w 90"/>
                <a:gd name="T1" fmla="*/ 80 h 83"/>
                <a:gd name="T2" fmla="*/ 87 w 90"/>
                <a:gd name="T3" fmla="*/ 80 h 83"/>
                <a:gd name="T4" fmla="*/ 85 w 90"/>
                <a:gd name="T5" fmla="*/ 78 h 83"/>
                <a:gd name="T6" fmla="*/ 77 w 90"/>
                <a:gd name="T7" fmla="*/ 39 h 83"/>
                <a:gd name="T8" fmla="*/ 59 w 90"/>
                <a:gd name="T9" fmla="*/ 6 h 83"/>
                <a:gd name="T10" fmla="*/ 45 w 90"/>
                <a:gd name="T11" fmla="*/ 3 h 83"/>
                <a:gd name="T12" fmla="*/ 31 w 90"/>
                <a:gd name="T13" fmla="*/ 6 h 83"/>
                <a:gd name="T14" fmla="*/ 13 w 90"/>
                <a:gd name="T15" fmla="*/ 39 h 83"/>
                <a:gd name="T16" fmla="*/ 5 w 90"/>
                <a:gd name="T17" fmla="*/ 78 h 83"/>
                <a:gd name="T18" fmla="*/ 3 w 90"/>
                <a:gd name="T19" fmla="*/ 80 h 83"/>
                <a:gd name="T20" fmla="*/ 89 w 90"/>
                <a:gd name="T21" fmla="*/ 83 h 83"/>
                <a:gd name="T22" fmla="*/ 1 w 90"/>
                <a:gd name="T23" fmla="*/ 83 h 83"/>
                <a:gd name="T24" fmla="*/ 0 w 90"/>
                <a:gd name="T25" fmla="*/ 83 h 83"/>
                <a:gd name="T26" fmla="*/ 0 w 90"/>
                <a:gd name="T27" fmla="*/ 81 h 83"/>
                <a:gd name="T28" fmla="*/ 2 w 90"/>
                <a:gd name="T29" fmla="*/ 76 h 83"/>
                <a:gd name="T30" fmla="*/ 10 w 90"/>
                <a:gd name="T31" fmla="*/ 39 h 83"/>
                <a:gd name="T32" fmla="*/ 30 w 90"/>
                <a:gd name="T33" fmla="*/ 4 h 83"/>
                <a:gd name="T34" fmla="*/ 45 w 90"/>
                <a:gd name="T35" fmla="*/ 0 h 83"/>
                <a:gd name="T36" fmla="*/ 60 w 90"/>
                <a:gd name="T37" fmla="*/ 4 h 83"/>
                <a:gd name="T38" fmla="*/ 80 w 90"/>
                <a:gd name="T39" fmla="*/ 39 h 83"/>
                <a:gd name="T40" fmla="*/ 88 w 90"/>
                <a:gd name="T41" fmla="*/ 76 h 83"/>
                <a:gd name="T42" fmla="*/ 90 w 90"/>
                <a:gd name="T43" fmla="*/ 81 h 83"/>
                <a:gd name="T44" fmla="*/ 90 w 90"/>
                <a:gd name="T45" fmla="*/ 83 h 83"/>
                <a:gd name="T46" fmla="*/ 89 w 90"/>
                <a:gd name="T47"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83">
                  <a:moveTo>
                    <a:pt x="3" y="80"/>
                  </a:moveTo>
                  <a:cubicBezTo>
                    <a:pt x="87" y="80"/>
                    <a:pt x="87" y="80"/>
                    <a:pt x="87" y="80"/>
                  </a:cubicBezTo>
                  <a:cubicBezTo>
                    <a:pt x="86" y="80"/>
                    <a:pt x="86" y="79"/>
                    <a:pt x="85" y="78"/>
                  </a:cubicBezTo>
                  <a:cubicBezTo>
                    <a:pt x="80" y="68"/>
                    <a:pt x="76" y="61"/>
                    <a:pt x="77" y="39"/>
                  </a:cubicBezTo>
                  <a:cubicBezTo>
                    <a:pt x="78" y="25"/>
                    <a:pt x="70" y="12"/>
                    <a:pt x="59" y="6"/>
                  </a:cubicBezTo>
                  <a:cubicBezTo>
                    <a:pt x="54" y="4"/>
                    <a:pt x="50" y="3"/>
                    <a:pt x="45" y="3"/>
                  </a:cubicBezTo>
                  <a:cubicBezTo>
                    <a:pt x="40" y="3"/>
                    <a:pt x="36" y="4"/>
                    <a:pt x="31" y="6"/>
                  </a:cubicBezTo>
                  <a:cubicBezTo>
                    <a:pt x="20" y="12"/>
                    <a:pt x="12" y="25"/>
                    <a:pt x="13" y="39"/>
                  </a:cubicBezTo>
                  <a:cubicBezTo>
                    <a:pt x="14" y="61"/>
                    <a:pt x="10" y="68"/>
                    <a:pt x="5" y="78"/>
                  </a:cubicBezTo>
                  <a:cubicBezTo>
                    <a:pt x="4" y="79"/>
                    <a:pt x="4" y="80"/>
                    <a:pt x="3" y="80"/>
                  </a:cubicBezTo>
                  <a:moveTo>
                    <a:pt x="89" y="83"/>
                  </a:moveTo>
                  <a:cubicBezTo>
                    <a:pt x="1" y="83"/>
                    <a:pt x="1" y="83"/>
                    <a:pt x="1" y="83"/>
                  </a:cubicBezTo>
                  <a:cubicBezTo>
                    <a:pt x="1" y="83"/>
                    <a:pt x="0" y="83"/>
                    <a:pt x="0" y="83"/>
                  </a:cubicBezTo>
                  <a:cubicBezTo>
                    <a:pt x="0" y="82"/>
                    <a:pt x="0" y="82"/>
                    <a:pt x="0" y="81"/>
                  </a:cubicBezTo>
                  <a:cubicBezTo>
                    <a:pt x="1" y="80"/>
                    <a:pt x="2" y="78"/>
                    <a:pt x="2" y="76"/>
                  </a:cubicBezTo>
                  <a:cubicBezTo>
                    <a:pt x="8" y="67"/>
                    <a:pt x="11" y="60"/>
                    <a:pt x="10" y="39"/>
                  </a:cubicBezTo>
                  <a:cubicBezTo>
                    <a:pt x="10" y="24"/>
                    <a:pt x="17" y="10"/>
                    <a:pt x="30" y="4"/>
                  </a:cubicBezTo>
                  <a:cubicBezTo>
                    <a:pt x="35" y="1"/>
                    <a:pt x="40" y="0"/>
                    <a:pt x="45" y="0"/>
                  </a:cubicBezTo>
                  <a:cubicBezTo>
                    <a:pt x="50" y="0"/>
                    <a:pt x="55" y="1"/>
                    <a:pt x="60" y="4"/>
                  </a:cubicBezTo>
                  <a:cubicBezTo>
                    <a:pt x="73" y="10"/>
                    <a:pt x="80" y="24"/>
                    <a:pt x="80" y="39"/>
                  </a:cubicBezTo>
                  <a:cubicBezTo>
                    <a:pt x="79" y="60"/>
                    <a:pt x="82" y="67"/>
                    <a:pt x="88" y="76"/>
                  </a:cubicBezTo>
                  <a:cubicBezTo>
                    <a:pt x="88" y="78"/>
                    <a:pt x="89" y="80"/>
                    <a:pt x="90" y="81"/>
                  </a:cubicBezTo>
                  <a:cubicBezTo>
                    <a:pt x="90" y="82"/>
                    <a:pt x="90" y="82"/>
                    <a:pt x="90" y="83"/>
                  </a:cubicBezTo>
                  <a:cubicBezTo>
                    <a:pt x="90" y="83"/>
                    <a:pt x="89" y="83"/>
                    <a:pt x="89" y="8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27" name="Freeform 20"/>
            <p:cNvSpPr>
              <a:spLocks/>
            </p:cNvSpPr>
            <p:nvPr/>
          </p:nvSpPr>
          <p:spPr bwMode="auto">
            <a:xfrm>
              <a:off x="4554538" y="3683001"/>
              <a:ext cx="7938" cy="49213"/>
            </a:xfrm>
            <a:custGeom>
              <a:avLst/>
              <a:gdLst>
                <a:gd name="T0" fmla="*/ 1 w 2"/>
                <a:gd name="T1" fmla="*/ 13 h 13"/>
                <a:gd name="T2" fmla="*/ 0 w 2"/>
                <a:gd name="T3" fmla="*/ 12 h 13"/>
                <a:gd name="T4" fmla="*/ 0 w 2"/>
                <a:gd name="T5" fmla="*/ 1 h 13"/>
                <a:gd name="T6" fmla="*/ 1 w 2"/>
                <a:gd name="T7" fmla="*/ 0 h 13"/>
                <a:gd name="T8" fmla="*/ 2 w 2"/>
                <a:gd name="T9" fmla="*/ 1 h 13"/>
                <a:gd name="T10" fmla="*/ 2 w 2"/>
                <a:gd name="T11" fmla="*/ 12 h 13"/>
                <a:gd name="T12" fmla="*/ 1 w 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1" y="13"/>
                  </a:moveTo>
                  <a:cubicBezTo>
                    <a:pt x="0" y="13"/>
                    <a:pt x="0" y="12"/>
                    <a:pt x="0" y="12"/>
                  </a:cubicBezTo>
                  <a:cubicBezTo>
                    <a:pt x="0" y="1"/>
                    <a:pt x="0" y="1"/>
                    <a:pt x="0" y="1"/>
                  </a:cubicBezTo>
                  <a:cubicBezTo>
                    <a:pt x="0" y="0"/>
                    <a:pt x="0" y="0"/>
                    <a:pt x="1" y="0"/>
                  </a:cubicBezTo>
                  <a:cubicBezTo>
                    <a:pt x="2" y="0"/>
                    <a:pt x="2" y="0"/>
                    <a:pt x="2" y="1"/>
                  </a:cubicBezTo>
                  <a:cubicBezTo>
                    <a:pt x="2" y="12"/>
                    <a:pt x="2" y="12"/>
                    <a:pt x="2" y="12"/>
                  </a:cubicBezTo>
                  <a:cubicBezTo>
                    <a:pt x="2" y="12"/>
                    <a:pt x="2" y="13"/>
                    <a:pt x="1" y="1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28" name="Freeform 21"/>
            <p:cNvSpPr>
              <a:spLocks/>
            </p:cNvSpPr>
            <p:nvPr/>
          </p:nvSpPr>
          <p:spPr bwMode="auto">
            <a:xfrm>
              <a:off x="4584700" y="3683001"/>
              <a:ext cx="7938" cy="49213"/>
            </a:xfrm>
            <a:custGeom>
              <a:avLst/>
              <a:gdLst>
                <a:gd name="T0" fmla="*/ 1 w 2"/>
                <a:gd name="T1" fmla="*/ 13 h 13"/>
                <a:gd name="T2" fmla="*/ 0 w 2"/>
                <a:gd name="T3" fmla="*/ 12 h 13"/>
                <a:gd name="T4" fmla="*/ 0 w 2"/>
                <a:gd name="T5" fmla="*/ 1 h 13"/>
                <a:gd name="T6" fmla="*/ 1 w 2"/>
                <a:gd name="T7" fmla="*/ 0 h 13"/>
                <a:gd name="T8" fmla="*/ 2 w 2"/>
                <a:gd name="T9" fmla="*/ 1 h 13"/>
                <a:gd name="T10" fmla="*/ 2 w 2"/>
                <a:gd name="T11" fmla="*/ 12 h 13"/>
                <a:gd name="T12" fmla="*/ 1 w 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1" y="13"/>
                  </a:moveTo>
                  <a:cubicBezTo>
                    <a:pt x="0" y="13"/>
                    <a:pt x="0" y="12"/>
                    <a:pt x="0" y="12"/>
                  </a:cubicBezTo>
                  <a:cubicBezTo>
                    <a:pt x="0" y="1"/>
                    <a:pt x="0" y="1"/>
                    <a:pt x="0" y="1"/>
                  </a:cubicBezTo>
                  <a:cubicBezTo>
                    <a:pt x="0" y="0"/>
                    <a:pt x="0" y="0"/>
                    <a:pt x="1" y="0"/>
                  </a:cubicBezTo>
                  <a:cubicBezTo>
                    <a:pt x="2" y="0"/>
                    <a:pt x="2" y="0"/>
                    <a:pt x="2" y="1"/>
                  </a:cubicBezTo>
                  <a:cubicBezTo>
                    <a:pt x="2" y="12"/>
                    <a:pt x="2" y="12"/>
                    <a:pt x="2" y="12"/>
                  </a:cubicBezTo>
                  <a:cubicBezTo>
                    <a:pt x="2" y="12"/>
                    <a:pt x="2" y="13"/>
                    <a:pt x="1" y="1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29" name="Freeform 22"/>
            <p:cNvSpPr>
              <a:spLocks/>
            </p:cNvSpPr>
            <p:nvPr/>
          </p:nvSpPr>
          <p:spPr bwMode="auto">
            <a:xfrm>
              <a:off x="4506913" y="4057651"/>
              <a:ext cx="134938" cy="65088"/>
            </a:xfrm>
            <a:custGeom>
              <a:avLst/>
              <a:gdLst>
                <a:gd name="T0" fmla="*/ 18 w 36"/>
                <a:gd name="T1" fmla="*/ 17 h 17"/>
                <a:gd name="T2" fmla="*/ 0 w 36"/>
                <a:gd name="T3" fmla="*/ 2 h 17"/>
                <a:gd name="T4" fmla="*/ 1 w 36"/>
                <a:gd name="T5" fmla="*/ 0 h 17"/>
                <a:gd name="T6" fmla="*/ 2 w 36"/>
                <a:gd name="T7" fmla="*/ 1 h 17"/>
                <a:gd name="T8" fmla="*/ 18 w 36"/>
                <a:gd name="T9" fmla="*/ 14 h 17"/>
                <a:gd name="T10" fmla="*/ 34 w 36"/>
                <a:gd name="T11" fmla="*/ 1 h 17"/>
                <a:gd name="T12" fmla="*/ 35 w 36"/>
                <a:gd name="T13" fmla="*/ 0 h 17"/>
                <a:gd name="T14" fmla="*/ 36 w 36"/>
                <a:gd name="T15" fmla="*/ 2 h 17"/>
                <a:gd name="T16" fmla="*/ 18 w 36"/>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17">
                  <a:moveTo>
                    <a:pt x="18" y="17"/>
                  </a:moveTo>
                  <a:cubicBezTo>
                    <a:pt x="9" y="17"/>
                    <a:pt x="2" y="11"/>
                    <a:pt x="0" y="2"/>
                  </a:cubicBezTo>
                  <a:cubicBezTo>
                    <a:pt x="0" y="1"/>
                    <a:pt x="0" y="0"/>
                    <a:pt x="1" y="0"/>
                  </a:cubicBezTo>
                  <a:cubicBezTo>
                    <a:pt x="2" y="0"/>
                    <a:pt x="2" y="0"/>
                    <a:pt x="2" y="1"/>
                  </a:cubicBezTo>
                  <a:cubicBezTo>
                    <a:pt x="4" y="9"/>
                    <a:pt x="11" y="14"/>
                    <a:pt x="18" y="14"/>
                  </a:cubicBezTo>
                  <a:cubicBezTo>
                    <a:pt x="25" y="14"/>
                    <a:pt x="32" y="9"/>
                    <a:pt x="34" y="1"/>
                  </a:cubicBezTo>
                  <a:cubicBezTo>
                    <a:pt x="34" y="0"/>
                    <a:pt x="34" y="0"/>
                    <a:pt x="35" y="0"/>
                  </a:cubicBezTo>
                  <a:cubicBezTo>
                    <a:pt x="36" y="0"/>
                    <a:pt x="36" y="1"/>
                    <a:pt x="36" y="2"/>
                  </a:cubicBezTo>
                  <a:cubicBezTo>
                    <a:pt x="34" y="11"/>
                    <a:pt x="27" y="17"/>
                    <a:pt x="18" y="17"/>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0" name="Freeform 23"/>
            <p:cNvSpPr>
              <a:spLocks/>
            </p:cNvSpPr>
            <p:nvPr/>
          </p:nvSpPr>
          <p:spPr bwMode="auto">
            <a:xfrm>
              <a:off x="4506913" y="4021138"/>
              <a:ext cx="11113" cy="11113"/>
            </a:xfrm>
            <a:custGeom>
              <a:avLst/>
              <a:gdLst>
                <a:gd name="T0" fmla="*/ 1 w 3"/>
                <a:gd name="T1" fmla="*/ 3 h 3"/>
                <a:gd name="T2" fmla="*/ 1 w 3"/>
                <a:gd name="T3" fmla="*/ 3 h 3"/>
                <a:gd name="T4" fmla="*/ 0 w 3"/>
                <a:gd name="T5" fmla="*/ 2 h 3"/>
                <a:gd name="T6" fmla="*/ 0 w 3"/>
                <a:gd name="T7" fmla="*/ 2 h 3"/>
                <a:gd name="T8" fmla="*/ 0 w 3"/>
                <a:gd name="T9" fmla="*/ 2 h 3"/>
                <a:gd name="T10" fmla="*/ 1 w 3"/>
                <a:gd name="T11" fmla="*/ 1 h 3"/>
                <a:gd name="T12" fmla="*/ 2 w 3"/>
                <a:gd name="T13" fmla="*/ 2 h 3"/>
                <a:gd name="T14" fmla="*/ 2 w 3"/>
                <a:gd name="T15" fmla="*/ 2 h 3"/>
                <a:gd name="T16" fmla="*/ 1 w 3"/>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3"/>
                  </a:moveTo>
                  <a:cubicBezTo>
                    <a:pt x="1" y="3"/>
                    <a:pt x="1" y="3"/>
                    <a:pt x="1" y="3"/>
                  </a:cubicBezTo>
                  <a:cubicBezTo>
                    <a:pt x="0" y="3"/>
                    <a:pt x="0" y="2"/>
                    <a:pt x="0" y="2"/>
                  </a:cubicBezTo>
                  <a:cubicBezTo>
                    <a:pt x="0" y="2"/>
                    <a:pt x="0" y="2"/>
                    <a:pt x="0" y="2"/>
                  </a:cubicBezTo>
                  <a:cubicBezTo>
                    <a:pt x="0" y="2"/>
                    <a:pt x="0" y="2"/>
                    <a:pt x="0" y="2"/>
                  </a:cubicBezTo>
                  <a:cubicBezTo>
                    <a:pt x="0" y="1"/>
                    <a:pt x="1" y="0"/>
                    <a:pt x="1" y="1"/>
                  </a:cubicBezTo>
                  <a:cubicBezTo>
                    <a:pt x="2" y="1"/>
                    <a:pt x="3" y="1"/>
                    <a:pt x="2" y="2"/>
                  </a:cubicBezTo>
                  <a:cubicBezTo>
                    <a:pt x="2" y="2"/>
                    <a:pt x="2" y="2"/>
                    <a:pt x="2" y="2"/>
                  </a:cubicBezTo>
                  <a:cubicBezTo>
                    <a:pt x="2" y="3"/>
                    <a:pt x="2" y="3"/>
                    <a:pt x="1" y="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1" name="Freeform 24"/>
            <p:cNvSpPr>
              <a:spLocks noEditPoints="1"/>
            </p:cNvSpPr>
            <p:nvPr/>
          </p:nvSpPr>
          <p:spPr bwMode="auto">
            <a:xfrm>
              <a:off x="4367213" y="4021138"/>
              <a:ext cx="412750" cy="47625"/>
            </a:xfrm>
            <a:custGeom>
              <a:avLst/>
              <a:gdLst>
                <a:gd name="T0" fmla="*/ 6 w 110"/>
                <a:gd name="T1" fmla="*/ 3 h 13"/>
                <a:gd name="T2" fmla="*/ 3 w 110"/>
                <a:gd name="T3" fmla="*/ 7 h 13"/>
                <a:gd name="T4" fmla="*/ 6 w 110"/>
                <a:gd name="T5" fmla="*/ 10 h 13"/>
                <a:gd name="T6" fmla="*/ 104 w 110"/>
                <a:gd name="T7" fmla="*/ 10 h 13"/>
                <a:gd name="T8" fmla="*/ 107 w 110"/>
                <a:gd name="T9" fmla="*/ 7 h 13"/>
                <a:gd name="T10" fmla="*/ 107 w 110"/>
                <a:gd name="T11" fmla="*/ 6 h 13"/>
                <a:gd name="T12" fmla="*/ 104 w 110"/>
                <a:gd name="T13" fmla="*/ 3 h 13"/>
                <a:gd name="T14" fmla="*/ 6 w 110"/>
                <a:gd name="T15" fmla="*/ 3 h 13"/>
                <a:gd name="T16" fmla="*/ 104 w 110"/>
                <a:gd name="T17" fmla="*/ 13 h 13"/>
                <a:gd name="T18" fmla="*/ 6 w 110"/>
                <a:gd name="T19" fmla="*/ 13 h 13"/>
                <a:gd name="T20" fmla="*/ 0 w 110"/>
                <a:gd name="T21" fmla="*/ 7 h 13"/>
                <a:gd name="T22" fmla="*/ 6 w 110"/>
                <a:gd name="T23" fmla="*/ 0 h 13"/>
                <a:gd name="T24" fmla="*/ 104 w 110"/>
                <a:gd name="T25" fmla="*/ 0 h 13"/>
                <a:gd name="T26" fmla="*/ 110 w 110"/>
                <a:gd name="T27" fmla="*/ 6 h 13"/>
                <a:gd name="T28" fmla="*/ 110 w 110"/>
                <a:gd name="T29" fmla="*/ 7 h 13"/>
                <a:gd name="T30" fmla="*/ 104 w 110"/>
                <a:gd name="T3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13">
                  <a:moveTo>
                    <a:pt x="6" y="3"/>
                  </a:moveTo>
                  <a:cubicBezTo>
                    <a:pt x="4" y="3"/>
                    <a:pt x="3" y="5"/>
                    <a:pt x="3" y="7"/>
                  </a:cubicBezTo>
                  <a:cubicBezTo>
                    <a:pt x="3" y="9"/>
                    <a:pt x="4" y="10"/>
                    <a:pt x="6" y="10"/>
                  </a:cubicBezTo>
                  <a:cubicBezTo>
                    <a:pt x="104" y="10"/>
                    <a:pt x="104" y="10"/>
                    <a:pt x="104" y="10"/>
                  </a:cubicBezTo>
                  <a:cubicBezTo>
                    <a:pt x="106" y="10"/>
                    <a:pt x="107" y="9"/>
                    <a:pt x="107" y="7"/>
                  </a:cubicBezTo>
                  <a:cubicBezTo>
                    <a:pt x="107" y="6"/>
                    <a:pt x="107" y="6"/>
                    <a:pt x="107" y="6"/>
                  </a:cubicBezTo>
                  <a:cubicBezTo>
                    <a:pt x="107" y="5"/>
                    <a:pt x="106" y="3"/>
                    <a:pt x="104" y="3"/>
                  </a:cubicBezTo>
                  <a:lnTo>
                    <a:pt x="6" y="3"/>
                  </a:lnTo>
                  <a:close/>
                  <a:moveTo>
                    <a:pt x="104" y="13"/>
                  </a:moveTo>
                  <a:cubicBezTo>
                    <a:pt x="6" y="13"/>
                    <a:pt x="6" y="13"/>
                    <a:pt x="6" y="13"/>
                  </a:cubicBezTo>
                  <a:cubicBezTo>
                    <a:pt x="3" y="13"/>
                    <a:pt x="0" y="10"/>
                    <a:pt x="0" y="7"/>
                  </a:cubicBezTo>
                  <a:cubicBezTo>
                    <a:pt x="0" y="3"/>
                    <a:pt x="3" y="0"/>
                    <a:pt x="6" y="0"/>
                  </a:cubicBezTo>
                  <a:cubicBezTo>
                    <a:pt x="104" y="0"/>
                    <a:pt x="104" y="0"/>
                    <a:pt x="104" y="0"/>
                  </a:cubicBezTo>
                  <a:cubicBezTo>
                    <a:pt x="107" y="0"/>
                    <a:pt x="110" y="3"/>
                    <a:pt x="110" y="6"/>
                  </a:cubicBezTo>
                  <a:cubicBezTo>
                    <a:pt x="110" y="7"/>
                    <a:pt x="110" y="7"/>
                    <a:pt x="110" y="7"/>
                  </a:cubicBezTo>
                  <a:cubicBezTo>
                    <a:pt x="110" y="10"/>
                    <a:pt x="107" y="13"/>
                    <a:pt x="104" y="1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2" name="Freeform 25"/>
            <p:cNvSpPr>
              <a:spLocks noEditPoints="1"/>
            </p:cNvSpPr>
            <p:nvPr/>
          </p:nvSpPr>
          <p:spPr bwMode="auto">
            <a:xfrm>
              <a:off x="4543425" y="3633788"/>
              <a:ext cx="60325" cy="60325"/>
            </a:xfrm>
            <a:custGeom>
              <a:avLst/>
              <a:gdLst>
                <a:gd name="T0" fmla="*/ 8 w 16"/>
                <a:gd name="T1" fmla="*/ 2 h 16"/>
                <a:gd name="T2" fmla="*/ 2 w 16"/>
                <a:gd name="T3" fmla="*/ 8 h 16"/>
                <a:gd name="T4" fmla="*/ 8 w 16"/>
                <a:gd name="T5" fmla="*/ 13 h 16"/>
                <a:gd name="T6" fmla="*/ 14 w 16"/>
                <a:gd name="T7" fmla="*/ 8 h 16"/>
                <a:gd name="T8" fmla="*/ 8 w 16"/>
                <a:gd name="T9" fmla="*/ 2 h 16"/>
                <a:gd name="T10" fmla="*/ 8 w 16"/>
                <a:gd name="T11" fmla="*/ 16 h 16"/>
                <a:gd name="T12" fmla="*/ 0 w 16"/>
                <a:gd name="T13" fmla="*/ 8 h 16"/>
                <a:gd name="T14" fmla="*/ 8 w 16"/>
                <a:gd name="T15" fmla="*/ 0 h 16"/>
                <a:gd name="T16" fmla="*/ 16 w 16"/>
                <a:gd name="T17" fmla="*/ 8 h 16"/>
                <a:gd name="T18" fmla="*/ 8 w 16"/>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8" y="2"/>
                  </a:moveTo>
                  <a:cubicBezTo>
                    <a:pt x="5" y="2"/>
                    <a:pt x="2" y="5"/>
                    <a:pt x="2" y="8"/>
                  </a:cubicBezTo>
                  <a:cubicBezTo>
                    <a:pt x="2" y="11"/>
                    <a:pt x="5" y="13"/>
                    <a:pt x="8" y="13"/>
                  </a:cubicBezTo>
                  <a:cubicBezTo>
                    <a:pt x="11" y="13"/>
                    <a:pt x="14" y="11"/>
                    <a:pt x="14" y="8"/>
                  </a:cubicBezTo>
                  <a:cubicBezTo>
                    <a:pt x="14" y="5"/>
                    <a:pt x="11" y="2"/>
                    <a:pt x="8" y="2"/>
                  </a:cubicBezTo>
                  <a:moveTo>
                    <a:pt x="8" y="16"/>
                  </a:moveTo>
                  <a:cubicBezTo>
                    <a:pt x="3" y="16"/>
                    <a:pt x="0" y="12"/>
                    <a:pt x="0" y="8"/>
                  </a:cubicBezTo>
                  <a:cubicBezTo>
                    <a:pt x="0" y="3"/>
                    <a:pt x="3" y="0"/>
                    <a:pt x="8" y="0"/>
                  </a:cubicBezTo>
                  <a:cubicBezTo>
                    <a:pt x="13" y="0"/>
                    <a:pt x="16" y="3"/>
                    <a:pt x="16" y="8"/>
                  </a:cubicBezTo>
                  <a:cubicBezTo>
                    <a:pt x="16" y="12"/>
                    <a:pt x="13" y="16"/>
                    <a:pt x="8" y="16"/>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3" name="Freeform 26"/>
            <p:cNvSpPr>
              <a:spLocks/>
            </p:cNvSpPr>
            <p:nvPr/>
          </p:nvSpPr>
          <p:spPr bwMode="auto">
            <a:xfrm>
              <a:off x="4287838" y="3859213"/>
              <a:ext cx="65088" cy="30163"/>
            </a:xfrm>
            <a:custGeom>
              <a:avLst/>
              <a:gdLst>
                <a:gd name="T0" fmla="*/ 15 w 17"/>
                <a:gd name="T1" fmla="*/ 8 h 8"/>
                <a:gd name="T2" fmla="*/ 15 w 17"/>
                <a:gd name="T3" fmla="*/ 8 h 8"/>
                <a:gd name="T4" fmla="*/ 1 w 17"/>
                <a:gd name="T5" fmla="*/ 2 h 8"/>
                <a:gd name="T6" fmla="*/ 0 w 17"/>
                <a:gd name="T7" fmla="*/ 1 h 8"/>
                <a:gd name="T8" fmla="*/ 2 w 17"/>
                <a:gd name="T9" fmla="*/ 0 h 8"/>
                <a:gd name="T10" fmla="*/ 16 w 17"/>
                <a:gd name="T11" fmla="*/ 5 h 8"/>
                <a:gd name="T12" fmla="*/ 16 w 17"/>
                <a:gd name="T13" fmla="*/ 7 h 8"/>
                <a:gd name="T14" fmla="*/ 15 w 17"/>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15" y="8"/>
                  </a:moveTo>
                  <a:cubicBezTo>
                    <a:pt x="15" y="8"/>
                    <a:pt x="15" y="8"/>
                    <a:pt x="15" y="8"/>
                  </a:cubicBezTo>
                  <a:cubicBezTo>
                    <a:pt x="1" y="2"/>
                    <a:pt x="1" y="2"/>
                    <a:pt x="1" y="2"/>
                  </a:cubicBezTo>
                  <a:cubicBezTo>
                    <a:pt x="0" y="2"/>
                    <a:pt x="0" y="1"/>
                    <a:pt x="0" y="1"/>
                  </a:cubicBezTo>
                  <a:cubicBezTo>
                    <a:pt x="0" y="0"/>
                    <a:pt x="1" y="0"/>
                    <a:pt x="2" y="0"/>
                  </a:cubicBezTo>
                  <a:cubicBezTo>
                    <a:pt x="16" y="5"/>
                    <a:pt x="16" y="5"/>
                    <a:pt x="16" y="5"/>
                  </a:cubicBezTo>
                  <a:cubicBezTo>
                    <a:pt x="16" y="6"/>
                    <a:pt x="17" y="7"/>
                    <a:pt x="16" y="7"/>
                  </a:cubicBezTo>
                  <a:cubicBezTo>
                    <a:pt x="16" y="8"/>
                    <a:pt x="16" y="8"/>
                    <a:pt x="15" y="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4" name="Freeform 27"/>
            <p:cNvSpPr>
              <a:spLocks/>
            </p:cNvSpPr>
            <p:nvPr/>
          </p:nvSpPr>
          <p:spPr bwMode="auto">
            <a:xfrm>
              <a:off x="4273550" y="3949701"/>
              <a:ext cx="68263" cy="30163"/>
            </a:xfrm>
            <a:custGeom>
              <a:avLst/>
              <a:gdLst>
                <a:gd name="T0" fmla="*/ 1 w 18"/>
                <a:gd name="T1" fmla="*/ 8 h 8"/>
                <a:gd name="T2" fmla="*/ 0 w 18"/>
                <a:gd name="T3" fmla="*/ 7 h 8"/>
                <a:gd name="T4" fmla="*/ 1 w 18"/>
                <a:gd name="T5" fmla="*/ 5 h 8"/>
                <a:gd name="T6" fmla="*/ 16 w 18"/>
                <a:gd name="T7" fmla="*/ 0 h 8"/>
                <a:gd name="T8" fmla="*/ 18 w 18"/>
                <a:gd name="T9" fmla="*/ 1 h 8"/>
                <a:gd name="T10" fmla="*/ 17 w 18"/>
                <a:gd name="T11" fmla="*/ 3 h 8"/>
                <a:gd name="T12" fmla="*/ 2 w 18"/>
                <a:gd name="T13" fmla="*/ 8 h 8"/>
                <a:gd name="T14" fmla="*/ 1 w 18"/>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8">
                  <a:moveTo>
                    <a:pt x="1" y="8"/>
                  </a:moveTo>
                  <a:cubicBezTo>
                    <a:pt x="1" y="8"/>
                    <a:pt x="0" y="8"/>
                    <a:pt x="0" y="7"/>
                  </a:cubicBezTo>
                  <a:cubicBezTo>
                    <a:pt x="0" y="6"/>
                    <a:pt x="0" y="6"/>
                    <a:pt x="1" y="5"/>
                  </a:cubicBezTo>
                  <a:cubicBezTo>
                    <a:pt x="16" y="0"/>
                    <a:pt x="16" y="0"/>
                    <a:pt x="16" y="0"/>
                  </a:cubicBezTo>
                  <a:cubicBezTo>
                    <a:pt x="17" y="0"/>
                    <a:pt x="18" y="0"/>
                    <a:pt x="18" y="1"/>
                  </a:cubicBezTo>
                  <a:cubicBezTo>
                    <a:pt x="18" y="2"/>
                    <a:pt x="18" y="2"/>
                    <a:pt x="17" y="3"/>
                  </a:cubicBezTo>
                  <a:cubicBezTo>
                    <a:pt x="2" y="8"/>
                    <a:pt x="2" y="8"/>
                    <a:pt x="2" y="8"/>
                  </a:cubicBezTo>
                  <a:cubicBezTo>
                    <a:pt x="2" y="8"/>
                    <a:pt x="2" y="8"/>
                    <a:pt x="1" y="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5" name="Freeform 28"/>
            <p:cNvSpPr>
              <a:spLocks/>
            </p:cNvSpPr>
            <p:nvPr/>
          </p:nvSpPr>
          <p:spPr bwMode="auto">
            <a:xfrm>
              <a:off x="4341813" y="3762376"/>
              <a:ext cx="44450" cy="66675"/>
            </a:xfrm>
            <a:custGeom>
              <a:avLst/>
              <a:gdLst>
                <a:gd name="T0" fmla="*/ 10 w 12"/>
                <a:gd name="T1" fmla="*/ 18 h 18"/>
                <a:gd name="T2" fmla="*/ 9 w 12"/>
                <a:gd name="T3" fmla="*/ 18 h 18"/>
                <a:gd name="T4" fmla="*/ 1 w 12"/>
                <a:gd name="T5" fmla="*/ 3 h 18"/>
                <a:gd name="T6" fmla="*/ 1 w 12"/>
                <a:gd name="T7" fmla="*/ 1 h 18"/>
                <a:gd name="T8" fmla="*/ 3 w 12"/>
                <a:gd name="T9" fmla="*/ 1 h 18"/>
                <a:gd name="T10" fmla="*/ 12 w 12"/>
                <a:gd name="T11" fmla="*/ 16 h 18"/>
                <a:gd name="T12" fmla="*/ 11 w 12"/>
                <a:gd name="T13" fmla="*/ 18 h 18"/>
                <a:gd name="T14" fmla="*/ 10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0" y="18"/>
                  </a:moveTo>
                  <a:cubicBezTo>
                    <a:pt x="10" y="18"/>
                    <a:pt x="9" y="18"/>
                    <a:pt x="9" y="18"/>
                  </a:cubicBezTo>
                  <a:cubicBezTo>
                    <a:pt x="1" y="3"/>
                    <a:pt x="1" y="3"/>
                    <a:pt x="1" y="3"/>
                  </a:cubicBezTo>
                  <a:cubicBezTo>
                    <a:pt x="0" y="2"/>
                    <a:pt x="0" y="1"/>
                    <a:pt x="1" y="1"/>
                  </a:cubicBezTo>
                  <a:cubicBezTo>
                    <a:pt x="2" y="0"/>
                    <a:pt x="3" y="1"/>
                    <a:pt x="3" y="1"/>
                  </a:cubicBezTo>
                  <a:cubicBezTo>
                    <a:pt x="12" y="16"/>
                    <a:pt x="12" y="16"/>
                    <a:pt x="12" y="16"/>
                  </a:cubicBezTo>
                  <a:cubicBezTo>
                    <a:pt x="12" y="17"/>
                    <a:pt x="12" y="18"/>
                    <a:pt x="11" y="18"/>
                  </a:cubicBezTo>
                  <a:cubicBezTo>
                    <a:pt x="11" y="18"/>
                    <a:pt x="11" y="18"/>
                    <a:pt x="10" y="1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6" name="Freeform 29"/>
            <p:cNvSpPr>
              <a:spLocks/>
            </p:cNvSpPr>
            <p:nvPr/>
          </p:nvSpPr>
          <p:spPr bwMode="auto">
            <a:xfrm>
              <a:off x="4795838" y="3859213"/>
              <a:ext cx="63500" cy="30163"/>
            </a:xfrm>
            <a:custGeom>
              <a:avLst/>
              <a:gdLst>
                <a:gd name="T0" fmla="*/ 2 w 17"/>
                <a:gd name="T1" fmla="*/ 8 h 8"/>
                <a:gd name="T2" fmla="*/ 1 w 17"/>
                <a:gd name="T3" fmla="*/ 7 h 8"/>
                <a:gd name="T4" fmla="*/ 1 w 17"/>
                <a:gd name="T5" fmla="*/ 5 h 8"/>
                <a:gd name="T6" fmla="*/ 15 w 17"/>
                <a:gd name="T7" fmla="*/ 0 h 8"/>
                <a:gd name="T8" fmla="*/ 17 w 17"/>
                <a:gd name="T9" fmla="*/ 1 h 8"/>
                <a:gd name="T10" fmla="*/ 16 w 17"/>
                <a:gd name="T11" fmla="*/ 2 h 8"/>
                <a:gd name="T12" fmla="*/ 2 w 17"/>
                <a:gd name="T13" fmla="*/ 8 h 8"/>
                <a:gd name="T14" fmla="*/ 2 w 17"/>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2" y="8"/>
                  </a:moveTo>
                  <a:cubicBezTo>
                    <a:pt x="1" y="8"/>
                    <a:pt x="1" y="8"/>
                    <a:pt x="1" y="7"/>
                  </a:cubicBezTo>
                  <a:cubicBezTo>
                    <a:pt x="0" y="7"/>
                    <a:pt x="1" y="6"/>
                    <a:pt x="1" y="5"/>
                  </a:cubicBezTo>
                  <a:cubicBezTo>
                    <a:pt x="15" y="0"/>
                    <a:pt x="15" y="0"/>
                    <a:pt x="15" y="0"/>
                  </a:cubicBezTo>
                  <a:cubicBezTo>
                    <a:pt x="16" y="0"/>
                    <a:pt x="17" y="0"/>
                    <a:pt x="17" y="1"/>
                  </a:cubicBezTo>
                  <a:cubicBezTo>
                    <a:pt x="17" y="1"/>
                    <a:pt x="17" y="2"/>
                    <a:pt x="16" y="2"/>
                  </a:cubicBezTo>
                  <a:cubicBezTo>
                    <a:pt x="2" y="8"/>
                    <a:pt x="2" y="8"/>
                    <a:pt x="2" y="8"/>
                  </a:cubicBezTo>
                  <a:cubicBezTo>
                    <a:pt x="2" y="8"/>
                    <a:pt x="2" y="8"/>
                    <a:pt x="2" y="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7" name="Freeform 30"/>
            <p:cNvSpPr>
              <a:spLocks/>
            </p:cNvSpPr>
            <p:nvPr/>
          </p:nvSpPr>
          <p:spPr bwMode="auto">
            <a:xfrm>
              <a:off x="4806950" y="3949701"/>
              <a:ext cx="66675" cy="30163"/>
            </a:xfrm>
            <a:custGeom>
              <a:avLst/>
              <a:gdLst>
                <a:gd name="T0" fmla="*/ 17 w 18"/>
                <a:gd name="T1" fmla="*/ 8 h 8"/>
                <a:gd name="T2" fmla="*/ 16 w 18"/>
                <a:gd name="T3" fmla="*/ 8 h 8"/>
                <a:gd name="T4" fmla="*/ 1 w 18"/>
                <a:gd name="T5" fmla="*/ 3 h 8"/>
                <a:gd name="T6" fmla="*/ 0 w 18"/>
                <a:gd name="T7" fmla="*/ 1 h 8"/>
                <a:gd name="T8" fmla="*/ 2 w 18"/>
                <a:gd name="T9" fmla="*/ 0 h 8"/>
                <a:gd name="T10" fmla="*/ 17 w 18"/>
                <a:gd name="T11" fmla="*/ 5 h 8"/>
                <a:gd name="T12" fmla="*/ 18 w 18"/>
                <a:gd name="T13" fmla="*/ 7 h 8"/>
                <a:gd name="T14" fmla="*/ 17 w 18"/>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8">
                  <a:moveTo>
                    <a:pt x="17" y="8"/>
                  </a:moveTo>
                  <a:cubicBezTo>
                    <a:pt x="16" y="8"/>
                    <a:pt x="16" y="8"/>
                    <a:pt x="16" y="8"/>
                  </a:cubicBezTo>
                  <a:cubicBezTo>
                    <a:pt x="1" y="3"/>
                    <a:pt x="1" y="3"/>
                    <a:pt x="1" y="3"/>
                  </a:cubicBezTo>
                  <a:cubicBezTo>
                    <a:pt x="0" y="2"/>
                    <a:pt x="0" y="2"/>
                    <a:pt x="0" y="1"/>
                  </a:cubicBezTo>
                  <a:cubicBezTo>
                    <a:pt x="0" y="0"/>
                    <a:pt x="1" y="0"/>
                    <a:pt x="2" y="0"/>
                  </a:cubicBezTo>
                  <a:cubicBezTo>
                    <a:pt x="17" y="5"/>
                    <a:pt x="17" y="5"/>
                    <a:pt x="17" y="5"/>
                  </a:cubicBezTo>
                  <a:cubicBezTo>
                    <a:pt x="18" y="6"/>
                    <a:pt x="18" y="6"/>
                    <a:pt x="18" y="7"/>
                  </a:cubicBezTo>
                  <a:cubicBezTo>
                    <a:pt x="18" y="8"/>
                    <a:pt x="17" y="8"/>
                    <a:pt x="17" y="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8" name="Freeform 31"/>
            <p:cNvSpPr>
              <a:spLocks/>
            </p:cNvSpPr>
            <p:nvPr/>
          </p:nvSpPr>
          <p:spPr bwMode="auto">
            <a:xfrm>
              <a:off x="4760913" y="3762376"/>
              <a:ext cx="46038" cy="66675"/>
            </a:xfrm>
            <a:custGeom>
              <a:avLst/>
              <a:gdLst>
                <a:gd name="T0" fmla="*/ 2 w 12"/>
                <a:gd name="T1" fmla="*/ 18 h 18"/>
                <a:gd name="T2" fmla="*/ 1 w 12"/>
                <a:gd name="T3" fmla="*/ 18 h 18"/>
                <a:gd name="T4" fmla="*/ 0 w 12"/>
                <a:gd name="T5" fmla="*/ 16 h 18"/>
                <a:gd name="T6" fmla="*/ 9 w 12"/>
                <a:gd name="T7" fmla="*/ 1 h 18"/>
                <a:gd name="T8" fmla="*/ 11 w 12"/>
                <a:gd name="T9" fmla="*/ 1 h 18"/>
                <a:gd name="T10" fmla="*/ 11 w 12"/>
                <a:gd name="T11" fmla="*/ 3 h 18"/>
                <a:gd name="T12" fmla="*/ 3 w 12"/>
                <a:gd name="T13" fmla="*/ 18 h 18"/>
                <a:gd name="T14" fmla="*/ 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2" y="18"/>
                  </a:moveTo>
                  <a:cubicBezTo>
                    <a:pt x="1" y="18"/>
                    <a:pt x="1" y="18"/>
                    <a:pt x="1" y="18"/>
                  </a:cubicBezTo>
                  <a:cubicBezTo>
                    <a:pt x="0" y="18"/>
                    <a:pt x="0" y="17"/>
                    <a:pt x="0" y="16"/>
                  </a:cubicBezTo>
                  <a:cubicBezTo>
                    <a:pt x="9" y="1"/>
                    <a:pt x="9" y="1"/>
                    <a:pt x="9" y="1"/>
                  </a:cubicBezTo>
                  <a:cubicBezTo>
                    <a:pt x="9" y="1"/>
                    <a:pt x="10" y="0"/>
                    <a:pt x="11" y="1"/>
                  </a:cubicBezTo>
                  <a:cubicBezTo>
                    <a:pt x="12" y="1"/>
                    <a:pt x="12" y="2"/>
                    <a:pt x="11" y="3"/>
                  </a:cubicBezTo>
                  <a:cubicBezTo>
                    <a:pt x="3" y="18"/>
                    <a:pt x="3" y="18"/>
                    <a:pt x="3" y="18"/>
                  </a:cubicBezTo>
                  <a:cubicBezTo>
                    <a:pt x="3" y="18"/>
                    <a:pt x="2" y="18"/>
                    <a:pt x="2" y="1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grpSp>
    </p:spTree>
    <p:extLst>
      <p:ext uri="{BB962C8B-B14F-4D97-AF65-F5344CB8AC3E}">
        <p14:creationId xmlns:p14="http://schemas.microsoft.com/office/powerpoint/2010/main" val="56149565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The imperative for change – education</a:t>
            </a:r>
            <a:endParaRPr lang="en-AU" dirty="0">
              <a:latin typeface="+mn-lt"/>
            </a:endParaRPr>
          </a:p>
        </p:txBody>
      </p:sp>
      <p:sp>
        <p:nvSpPr>
          <p:cNvPr id="8" name="Content Placeholder 7"/>
          <p:cNvSpPr>
            <a:spLocks noGrp="1"/>
          </p:cNvSpPr>
          <p:nvPr>
            <p:ph idx="1"/>
          </p:nvPr>
        </p:nvSpPr>
        <p:spPr/>
        <p:txBody>
          <a:bodyPr>
            <a:normAutofit fontScale="92500" lnSpcReduction="10000"/>
          </a:bodyPr>
          <a:lstStyle/>
          <a:p>
            <a:pPr lvl="2"/>
            <a:r>
              <a:rPr lang="en-AU" sz="2400" dirty="0"/>
              <a:t> </a:t>
            </a:r>
            <a:r>
              <a:rPr lang="en-AU" sz="2400" dirty="0" smtClean="0"/>
              <a:t>Schooling is changing and must continue to change to meet the demands of the 21</a:t>
            </a:r>
            <a:r>
              <a:rPr lang="en-AU" sz="2400" baseline="30000" dirty="0" smtClean="0"/>
              <a:t>st</a:t>
            </a:r>
            <a:r>
              <a:rPr lang="en-AU" sz="2400" dirty="0" smtClean="0"/>
              <a:t> century.</a:t>
            </a:r>
          </a:p>
          <a:p>
            <a:pPr lvl="2"/>
            <a:r>
              <a:rPr lang="en-AU" sz="2400" dirty="0"/>
              <a:t> </a:t>
            </a:r>
            <a:r>
              <a:rPr lang="en-AU" sz="2400" dirty="0" smtClean="0"/>
              <a:t>Global competition, technological change, increasing consumer demands and the shift to a knowledge-based economy continue to drive changes in the nature of work, the requirements of employers, and the skills that workers need.</a:t>
            </a:r>
          </a:p>
          <a:p>
            <a:pPr marL="0" lvl="2" indent="0">
              <a:buNone/>
            </a:pPr>
            <a:r>
              <a:rPr lang="en-AU" sz="1050" i="1" dirty="0" smtClean="0"/>
              <a:t>Source: Preparing Secondary Students for Work, A framework for vocational learning and VET delivered to secondary students (2014)</a:t>
            </a:r>
            <a:endParaRPr lang="en-AU" sz="1050" i="1" dirty="0"/>
          </a:p>
        </p:txBody>
      </p:sp>
      <p:sp>
        <p:nvSpPr>
          <p:cNvPr id="4" name="Date Placeholder 3"/>
          <p:cNvSpPr>
            <a:spLocks noGrp="1"/>
          </p:cNvSpPr>
          <p:nvPr>
            <p:ph type="dt" sz="half" idx="10"/>
          </p:nvPr>
        </p:nvSpPr>
        <p:spPr/>
        <p:txBody>
          <a:bodyPr/>
          <a:lstStyle/>
          <a:p>
            <a:r>
              <a:rPr lang="en-AU" dirty="0" smtClean="0"/>
              <a:t>27 July 2016</a:t>
            </a:r>
            <a:endParaRPr lang="en-AU" dirty="0"/>
          </a:p>
        </p:txBody>
      </p:sp>
      <p:sp>
        <p:nvSpPr>
          <p:cNvPr id="5" name="Footer Placeholder 4"/>
          <p:cNvSpPr>
            <a:spLocks noGrp="1"/>
          </p:cNvSpPr>
          <p:nvPr>
            <p:ph type="ftr" sz="quarter" idx="11"/>
          </p:nvPr>
        </p:nvSpPr>
        <p:spPr/>
        <p:txBody>
          <a:bodyPr/>
          <a:lstStyle/>
          <a:p>
            <a:r>
              <a:rPr lang="en-AU" dirty="0" smtClean="0"/>
              <a:t>© NSW Department of Education | </a:t>
            </a:r>
            <a:endParaRPr lang="en-AU" dirty="0"/>
          </a:p>
        </p:txBody>
      </p:sp>
      <p:sp>
        <p:nvSpPr>
          <p:cNvPr id="6" name="Slide Number Placeholder 5"/>
          <p:cNvSpPr>
            <a:spLocks noGrp="1"/>
          </p:cNvSpPr>
          <p:nvPr>
            <p:ph type="sldNum" sz="quarter" idx="12"/>
          </p:nvPr>
        </p:nvSpPr>
        <p:spPr/>
        <p:txBody>
          <a:bodyPr/>
          <a:lstStyle/>
          <a:p>
            <a:r>
              <a:rPr lang="en-AU" dirty="0" smtClean="0"/>
              <a:t>Page </a:t>
            </a:r>
            <a:r>
              <a:rPr lang="en-AU" dirty="0"/>
              <a:t>7</a:t>
            </a:r>
          </a:p>
        </p:txBody>
      </p:sp>
      <p:sp>
        <p:nvSpPr>
          <p:cNvPr id="9" name="Oval 8"/>
          <p:cNvSpPr/>
          <p:nvPr/>
        </p:nvSpPr>
        <p:spPr>
          <a:xfrm>
            <a:off x="7178794" y="2427734"/>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10" name="Group 9"/>
          <p:cNvGrpSpPr/>
          <p:nvPr/>
        </p:nvGrpSpPr>
        <p:grpSpPr>
          <a:xfrm>
            <a:off x="7431313" y="2625900"/>
            <a:ext cx="359058" cy="510238"/>
            <a:chOff x="7416800" y="3700463"/>
            <a:chExt cx="422276" cy="600075"/>
          </a:xfrm>
          <a:solidFill>
            <a:schemeClr val="accent2"/>
          </a:solidFill>
        </p:grpSpPr>
        <p:sp>
          <p:nvSpPr>
            <p:cNvPr id="11" name="Freeform 8"/>
            <p:cNvSpPr>
              <a:spLocks/>
            </p:cNvSpPr>
            <p:nvPr/>
          </p:nvSpPr>
          <p:spPr bwMode="auto">
            <a:xfrm>
              <a:off x="7761288" y="4176713"/>
              <a:ext cx="77788" cy="11113"/>
            </a:xfrm>
            <a:custGeom>
              <a:avLst/>
              <a:gdLst>
                <a:gd name="T0" fmla="*/ 19 w 21"/>
                <a:gd name="T1" fmla="*/ 3 h 3"/>
                <a:gd name="T2" fmla="*/ 1 w 21"/>
                <a:gd name="T3" fmla="*/ 3 h 3"/>
                <a:gd name="T4" fmla="*/ 0 w 21"/>
                <a:gd name="T5" fmla="*/ 1 h 3"/>
                <a:gd name="T6" fmla="*/ 1 w 21"/>
                <a:gd name="T7" fmla="*/ 0 h 3"/>
                <a:gd name="T8" fmla="*/ 19 w 21"/>
                <a:gd name="T9" fmla="*/ 0 h 3"/>
                <a:gd name="T10" fmla="*/ 21 w 21"/>
                <a:gd name="T11" fmla="*/ 1 h 3"/>
                <a:gd name="T12" fmla="*/ 19 w 2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21" h="3">
                  <a:moveTo>
                    <a:pt x="19" y="3"/>
                  </a:moveTo>
                  <a:cubicBezTo>
                    <a:pt x="1" y="3"/>
                    <a:pt x="1" y="3"/>
                    <a:pt x="1" y="3"/>
                  </a:cubicBezTo>
                  <a:cubicBezTo>
                    <a:pt x="0" y="3"/>
                    <a:pt x="0" y="2"/>
                    <a:pt x="0" y="1"/>
                  </a:cubicBezTo>
                  <a:cubicBezTo>
                    <a:pt x="0" y="1"/>
                    <a:pt x="0" y="0"/>
                    <a:pt x="1" y="0"/>
                  </a:cubicBezTo>
                  <a:cubicBezTo>
                    <a:pt x="19" y="0"/>
                    <a:pt x="19" y="0"/>
                    <a:pt x="19" y="0"/>
                  </a:cubicBezTo>
                  <a:cubicBezTo>
                    <a:pt x="20" y="0"/>
                    <a:pt x="21" y="1"/>
                    <a:pt x="21" y="1"/>
                  </a:cubicBezTo>
                  <a:cubicBezTo>
                    <a:pt x="21" y="2"/>
                    <a:pt x="20" y="3"/>
                    <a:pt x="19" y="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2" name="Freeform 9"/>
            <p:cNvSpPr>
              <a:spLocks/>
            </p:cNvSpPr>
            <p:nvPr/>
          </p:nvSpPr>
          <p:spPr bwMode="auto">
            <a:xfrm>
              <a:off x="7416800" y="3700463"/>
              <a:ext cx="422275" cy="468313"/>
            </a:xfrm>
            <a:custGeom>
              <a:avLst/>
              <a:gdLst>
                <a:gd name="T0" fmla="*/ 1 w 113"/>
                <a:gd name="T1" fmla="*/ 125 h 125"/>
                <a:gd name="T2" fmla="*/ 0 w 113"/>
                <a:gd name="T3" fmla="*/ 123 h 125"/>
                <a:gd name="T4" fmla="*/ 0 w 113"/>
                <a:gd name="T5" fmla="*/ 17 h 125"/>
                <a:gd name="T6" fmla="*/ 18 w 113"/>
                <a:gd name="T7" fmla="*/ 0 h 125"/>
                <a:gd name="T8" fmla="*/ 111 w 113"/>
                <a:gd name="T9" fmla="*/ 0 h 125"/>
                <a:gd name="T10" fmla="*/ 113 w 113"/>
                <a:gd name="T11" fmla="*/ 1 h 125"/>
                <a:gd name="T12" fmla="*/ 113 w 113"/>
                <a:gd name="T13" fmla="*/ 107 h 125"/>
                <a:gd name="T14" fmla="*/ 111 w 113"/>
                <a:gd name="T15" fmla="*/ 109 h 125"/>
                <a:gd name="T16" fmla="*/ 110 w 113"/>
                <a:gd name="T17" fmla="*/ 107 h 125"/>
                <a:gd name="T18" fmla="*/ 110 w 113"/>
                <a:gd name="T19" fmla="*/ 2 h 125"/>
                <a:gd name="T20" fmla="*/ 18 w 113"/>
                <a:gd name="T21" fmla="*/ 2 h 125"/>
                <a:gd name="T22" fmla="*/ 3 w 113"/>
                <a:gd name="T23" fmla="*/ 17 h 125"/>
                <a:gd name="T24" fmla="*/ 3 w 113"/>
                <a:gd name="T25" fmla="*/ 123 h 125"/>
                <a:gd name="T26" fmla="*/ 1 w 113"/>
                <a:gd name="T27"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3" h="125">
                  <a:moveTo>
                    <a:pt x="1" y="125"/>
                  </a:moveTo>
                  <a:cubicBezTo>
                    <a:pt x="1" y="125"/>
                    <a:pt x="0" y="124"/>
                    <a:pt x="0" y="123"/>
                  </a:cubicBezTo>
                  <a:cubicBezTo>
                    <a:pt x="0" y="17"/>
                    <a:pt x="0" y="17"/>
                    <a:pt x="0" y="17"/>
                  </a:cubicBezTo>
                  <a:cubicBezTo>
                    <a:pt x="0" y="7"/>
                    <a:pt x="8" y="0"/>
                    <a:pt x="18" y="0"/>
                  </a:cubicBezTo>
                  <a:cubicBezTo>
                    <a:pt x="111" y="0"/>
                    <a:pt x="111" y="0"/>
                    <a:pt x="111" y="0"/>
                  </a:cubicBezTo>
                  <a:cubicBezTo>
                    <a:pt x="112" y="0"/>
                    <a:pt x="113" y="0"/>
                    <a:pt x="113" y="1"/>
                  </a:cubicBezTo>
                  <a:cubicBezTo>
                    <a:pt x="113" y="107"/>
                    <a:pt x="113" y="107"/>
                    <a:pt x="113" y="107"/>
                  </a:cubicBezTo>
                  <a:cubicBezTo>
                    <a:pt x="113" y="108"/>
                    <a:pt x="112" y="109"/>
                    <a:pt x="111" y="109"/>
                  </a:cubicBezTo>
                  <a:cubicBezTo>
                    <a:pt x="111" y="109"/>
                    <a:pt x="110" y="108"/>
                    <a:pt x="110" y="107"/>
                  </a:cubicBezTo>
                  <a:cubicBezTo>
                    <a:pt x="110" y="2"/>
                    <a:pt x="110" y="2"/>
                    <a:pt x="110" y="2"/>
                  </a:cubicBezTo>
                  <a:cubicBezTo>
                    <a:pt x="18" y="2"/>
                    <a:pt x="18" y="2"/>
                    <a:pt x="18" y="2"/>
                  </a:cubicBezTo>
                  <a:cubicBezTo>
                    <a:pt x="9" y="2"/>
                    <a:pt x="3" y="9"/>
                    <a:pt x="3" y="17"/>
                  </a:cubicBezTo>
                  <a:cubicBezTo>
                    <a:pt x="3" y="123"/>
                    <a:pt x="3" y="123"/>
                    <a:pt x="3" y="123"/>
                  </a:cubicBezTo>
                  <a:cubicBezTo>
                    <a:pt x="3" y="124"/>
                    <a:pt x="2" y="125"/>
                    <a:pt x="1" y="125"/>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3" name="Freeform 10"/>
            <p:cNvSpPr>
              <a:spLocks/>
            </p:cNvSpPr>
            <p:nvPr/>
          </p:nvSpPr>
          <p:spPr bwMode="auto">
            <a:xfrm>
              <a:off x="7416800" y="4097338"/>
              <a:ext cx="422275" cy="131763"/>
            </a:xfrm>
            <a:custGeom>
              <a:avLst/>
              <a:gdLst>
                <a:gd name="T0" fmla="*/ 111 w 113"/>
                <a:gd name="T1" fmla="*/ 35 h 35"/>
                <a:gd name="T2" fmla="*/ 93 w 113"/>
                <a:gd name="T3" fmla="*/ 35 h 35"/>
                <a:gd name="T4" fmla="*/ 92 w 113"/>
                <a:gd name="T5" fmla="*/ 34 h 35"/>
                <a:gd name="T6" fmla="*/ 93 w 113"/>
                <a:gd name="T7" fmla="*/ 32 h 35"/>
                <a:gd name="T8" fmla="*/ 110 w 113"/>
                <a:gd name="T9" fmla="*/ 32 h 35"/>
                <a:gd name="T10" fmla="*/ 110 w 113"/>
                <a:gd name="T11" fmla="*/ 3 h 35"/>
                <a:gd name="T12" fmla="*/ 18 w 113"/>
                <a:gd name="T13" fmla="*/ 3 h 35"/>
                <a:gd name="T14" fmla="*/ 3 w 113"/>
                <a:gd name="T15" fmla="*/ 17 h 35"/>
                <a:gd name="T16" fmla="*/ 18 w 113"/>
                <a:gd name="T17" fmla="*/ 32 h 35"/>
                <a:gd name="T18" fmla="*/ 73 w 113"/>
                <a:gd name="T19" fmla="*/ 32 h 35"/>
                <a:gd name="T20" fmla="*/ 75 w 113"/>
                <a:gd name="T21" fmla="*/ 34 h 35"/>
                <a:gd name="T22" fmla="*/ 73 w 113"/>
                <a:gd name="T23" fmla="*/ 35 h 35"/>
                <a:gd name="T24" fmla="*/ 18 w 113"/>
                <a:gd name="T25" fmla="*/ 35 h 35"/>
                <a:gd name="T26" fmla="*/ 0 w 113"/>
                <a:gd name="T27" fmla="*/ 17 h 35"/>
                <a:gd name="T28" fmla="*/ 18 w 113"/>
                <a:gd name="T29" fmla="*/ 0 h 35"/>
                <a:gd name="T30" fmla="*/ 111 w 113"/>
                <a:gd name="T31" fmla="*/ 0 h 35"/>
                <a:gd name="T32" fmla="*/ 113 w 113"/>
                <a:gd name="T33" fmla="*/ 1 h 35"/>
                <a:gd name="T34" fmla="*/ 113 w 113"/>
                <a:gd name="T35" fmla="*/ 34 h 35"/>
                <a:gd name="T36" fmla="*/ 111 w 113"/>
                <a:gd name="T3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35">
                  <a:moveTo>
                    <a:pt x="111" y="35"/>
                  </a:moveTo>
                  <a:cubicBezTo>
                    <a:pt x="93" y="35"/>
                    <a:pt x="93" y="35"/>
                    <a:pt x="93" y="35"/>
                  </a:cubicBezTo>
                  <a:cubicBezTo>
                    <a:pt x="92" y="35"/>
                    <a:pt x="92" y="34"/>
                    <a:pt x="92" y="34"/>
                  </a:cubicBezTo>
                  <a:cubicBezTo>
                    <a:pt x="92" y="33"/>
                    <a:pt x="92" y="32"/>
                    <a:pt x="93" y="32"/>
                  </a:cubicBezTo>
                  <a:cubicBezTo>
                    <a:pt x="110" y="32"/>
                    <a:pt x="110" y="32"/>
                    <a:pt x="110" y="32"/>
                  </a:cubicBezTo>
                  <a:cubicBezTo>
                    <a:pt x="110" y="3"/>
                    <a:pt x="110" y="3"/>
                    <a:pt x="110" y="3"/>
                  </a:cubicBezTo>
                  <a:cubicBezTo>
                    <a:pt x="18" y="3"/>
                    <a:pt x="18" y="3"/>
                    <a:pt x="18" y="3"/>
                  </a:cubicBezTo>
                  <a:cubicBezTo>
                    <a:pt x="9" y="3"/>
                    <a:pt x="3" y="9"/>
                    <a:pt x="3" y="17"/>
                  </a:cubicBezTo>
                  <a:cubicBezTo>
                    <a:pt x="3" y="26"/>
                    <a:pt x="9" y="32"/>
                    <a:pt x="18" y="32"/>
                  </a:cubicBezTo>
                  <a:cubicBezTo>
                    <a:pt x="73" y="32"/>
                    <a:pt x="73" y="32"/>
                    <a:pt x="73" y="32"/>
                  </a:cubicBezTo>
                  <a:cubicBezTo>
                    <a:pt x="74" y="32"/>
                    <a:pt x="75" y="33"/>
                    <a:pt x="75" y="34"/>
                  </a:cubicBezTo>
                  <a:cubicBezTo>
                    <a:pt x="75" y="34"/>
                    <a:pt x="74" y="35"/>
                    <a:pt x="73" y="35"/>
                  </a:cubicBezTo>
                  <a:cubicBezTo>
                    <a:pt x="18" y="35"/>
                    <a:pt x="18" y="35"/>
                    <a:pt x="18" y="35"/>
                  </a:cubicBezTo>
                  <a:cubicBezTo>
                    <a:pt x="8" y="35"/>
                    <a:pt x="0" y="27"/>
                    <a:pt x="0" y="17"/>
                  </a:cubicBezTo>
                  <a:cubicBezTo>
                    <a:pt x="0" y="8"/>
                    <a:pt x="8" y="0"/>
                    <a:pt x="18" y="0"/>
                  </a:cubicBezTo>
                  <a:cubicBezTo>
                    <a:pt x="111" y="0"/>
                    <a:pt x="111" y="0"/>
                    <a:pt x="111" y="0"/>
                  </a:cubicBezTo>
                  <a:cubicBezTo>
                    <a:pt x="112" y="0"/>
                    <a:pt x="113" y="1"/>
                    <a:pt x="113" y="1"/>
                  </a:cubicBezTo>
                  <a:cubicBezTo>
                    <a:pt x="113" y="34"/>
                    <a:pt x="113" y="34"/>
                    <a:pt x="113" y="34"/>
                  </a:cubicBezTo>
                  <a:cubicBezTo>
                    <a:pt x="113" y="34"/>
                    <a:pt x="112" y="35"/>
                    <a:pt x="111" y="35"/>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4" name="Freeform 11"/>
            <p:cNvSpPr>
              <a:spLocks/>
            </p:cNvSpPr>
            <p:nvPr/>
          </p:nvSpPr>
          <p:spPr bwMode="auto">
            <a:xfrm>
              <a:off x="7458075" y="4138613"/>
              <a:ext cx="381000" cy="11113"/>
            </a:xfrm>
            <a:custGeom>
              <a:avLst/>
              <a:gdLst>
                <a:gd name="T0" fmla="*/ 100 w 102"/>
                <a:gd name="T1" fmla="*/ 3 h 3"/>
                <a:gd name="T2" fmla="*/ 2 w 102"/>
                <a:gd name="T3" fmla="*/ 3 h 3"/>
                <a:gd name="T4" fmla="*/ 0 w 102"/>
                <a:gd name="T5" fmla="*/ 1 h 3"/>
                <a:gd name="T6" fmla="*/ 2 w 102"/>
                <a:gd name="T7" fmla="*/ 0 h 3"/>
                <a:gd name="T8" fmla="*/ 100 w 102"/>
                <a:gd name="T9" fmla="*/ 0 h 3"/>
                <a:gd name="T10" fmla="*/ 102 w 102"/>
                <a:gd name="T11" fmla="*/ 1 h 3"/>
                <a:gd name="T12" fmla="*/ 100 w 102"/>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02" h="3">
                  <a:moveTo>
                    <a:pt x="100" y="3"/>
                  </a:moveTo>
                  <a:cubicBezTo>
                    <a:pt x="2" y="3"/>
                    <a:pt x="2" y="3"/>
                    <a:pt x="2" y="3"/>
                  </a:cubicBezTo>
                  <a:cubicBezTo>
                    <a:pt x="1" y="3"/>
                    <a:pt x="0" y="2"/>
                    <a:pt x="0" y="1"/>
                  </a:cubicBezTo>
                  <a:cubicBezTo>
                    <a:pt x="0" y="1"/>
                    <a:pt x="1" y="0"/>
                    <a:pt x="2" y="0"/>
                  </a:cubicBezTo>
                  <a:cubicBezTo>
                    <a:pt x="100" y="0"/>
                    <a:pt x="100" y="0"/>
                    <a:pt x="100" y="0"/>
                  </a:cubicBezTo>
                  <a:cubicBezTo>
                    <a:pt x="101" y="0"/>
                    <a:pt x="102" y="1"/>
                    <a:pt x="102" y="1"/>
                  </a:cubicBezTo>
                  <a:cubicBezTo>
                    <a:pt x="102" y="2"/>
                    <a:pt x="101" y="3"/>
                    <a:pt x="100" y="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5" name="Freeform 12"/>
            <p:cNvSpPr>
              <a:spLocks/>
            </p:cNvSpPr>
            <p:nvPr/>
          </p:nvSpPr>
          <p:spPr bwMode="auto">
            <a:xfrm>
              <a:off x="7458075" y="4176713"/>
              <a:ext cx="239713" cy="11113"/>
            </a:xfrm>
            <a:custGeom>
              <a:avLst/>
              <a:gdLst>
                <a:gd name="T0" fmla="*/ 62 w 64"/>
                <a:gd name="T1" fmla="*/ 3 h 3"/>
                <a:gd name="T2" fmla="*/ 2 w 64"/>
                <a:gd name="T3" fmla="*/ 3 h 3"/>
                <a:gd name="T4" fmla="*/ 0 w 64"/>
                <a:gd name="T5" fmla="*/ 1 h 3"/>
                <a:gd name="T6" fmla="*/ 2 w 64"/>
                <a:gd name="T7" fmla="*/ 0 h 3"/>
                <a:gd name="T8" fmla="*/ 62 w 64"/>
                <a:gd name="T9" fmla="*/ 0 h 3"/>
                <a:gd name="T10" fmla="*/ 64 w 64"/>
                <a:gd name="T11" fmla="*/ 1 h 3"/>
                <a:gd name="T12" fmla="*/ 62 w 64"/>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4" h="3">
                  <a:moveTo>
                    <a:pt x="62" y="3"/>
                  </a:moveTo>
                  <a:cubicBezTo>
                    <a:pt x="2" y="3"/>
                    <a:pt x="2" y="3"/>
                    <a:pt x="2" y="3"/>
                  </a:cubicBezTo>
                  <a:cubicBezTo>
                    <a:pt x="1" y="3"/>
                    <a:pt x="0" y="2"/>
                    <a:pt x="0" y="1"/>
                  </a:cubicBezTo>
                  <a:cubicBezTo>
                    <a:pt x="0" y="1"/>
                    <a:pt x="1" y="0"/>
                    <a:pt x="2" y="0"/>
                  </a:cubicBezTo>
                  <a:cubicBezTo>
                    <a:pt x="62" y="0"/>
                    <a:pt x="62" y="0"/>
                    <a:pt x="62" y="0"/>
                  </a:cubicBezTo>
                  <a:cubicBezTo>
                    <a:pt x="63" y="0"/>
                    <a:pt x="64" y="1"/>
                    <a:pt x="64" y="1"/>
                  </a:cubicBezTo>
                  <a:cubicBezTo>
                    <a:pt x="64" y="2"/>
                    <a:pt x="63" y="3"/>
                    <a:pt x="62" y="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6" name="Freeform 13"/>
            <p:cNvSpPr>
              <a:spLocks noEditPoints="1"/>
            </p:cNvSpPr>
            <p:nvPr/>
          </p:nvSpPr>
          <p:spPr bwMode="auto">
            <a:xfrm>
              <a:off x="7491413" y="3756026"/>
              <a:ext cx="292100" cy="90488"/>
            </a:xfrm>
            <a:custGeom>
              <a:avLst/>
              <a:gdLst>
                <a:gd name="T0" fmla="*/ 5 w 78"/>
                <a:gd name="T1" fmla="*/ 3 h 24"/>
                <a:gd name="T2" fmla="*/ 3 w 78"/>
                <a:gd name="T3" fmla="*/ 6 h 24"/>
                <a:gd name="T4" fmla="*/ 3 w 78"/>
                <a:gd name="T5" fmla="*/ 18 h 24"/>
                <a:gd name="T6" fmla="*/ 5 w 78"/>
                <a:gd name="T7" fmla="*/ 21 h 24"/>
                <a:gd name="T8" fmla="*/ 72 w 78"/>
                <a:gd name="T9" fmla="*/ 21 h 24"/>
                <a:gd name="T10" fmla="*/ 75 w 78"/>
                <a:gd name="T11" fmla="*/ 18 h 24"/>
                <a:gd name="T12" fmla="*/ 75 w 78"/>
                <a:gd name="T13" fmla="*/ 6 h 24"/>
                <a:gd name="T14" fmla="*/ 72 w 78"/>
                <a:gd name="T15" fmla="*/ 3 h 24"/>
                <a:gd name="T16" fmla="*/ 5 w 78"/>
                <a:gd name="T17" fmla="*/ 3 h 24"/>
                <a:gd name="T18" fmla="*/ 72 w 78"/>
                <a:gd name="T19" fmla="*/ 24 h 24"/>
                <a:gd name="T20" fmla="*/ 5 w 78"/>
                <a:gd name="T21" fmla="*/ 24 h 24"/>
                <a:gd name="T22" fmla="*/ 0 w 78"/>
                <a:gd name="T23" fmla="*/ 18 h 24"/>
                <a:gd name="T24" fmla="*/ 0 w 78"/>
                <a:gd name="T25" fmla="*/ 6 h 24"/>
                <a:gd name="T26" fmla="*/ 5 w 78"/>
                <a:gd name="T27" fmla="*/ 0 h 24"/>
                <a:gd name="T28" fmla="*/ 72 w 78"/>
                <a:gd name="T29" fmla="*/ 0 h 24"/>
                <a:gd name="T30" fmla="*/ 78 w 78"/>
                <a:gd name="T31" fmla="*/ 6 h 24"/>
                <a:gd name="T32" fmla="*/ 78 w 78"/>
                <a:gd name="T33" fmla="*/ 18 h 24"/>
                <a:gd name="T34" fmla="*/ 72 w 78"/>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24">
                  <a:moveTo>
                    <a:pt x="5" y="3"/>
                  </a:moveTo>
                  <a:cubicBezTo>
                    <a:pt x="4" y="3"/>
                    <a:pt x="3" y="4"/>
                    <a:pt x="3" y="6"/>
                  </a:cubicBezTo>
                  <a:cubicBezTo>
                    <a:pt x="3" y="18"/>
                    <a:pt x="3" y="18"/>
                    <a:pt x="3" y="18"/>
                  </a:cubicBezTo>
                  <a:cubicBezTo>
                    <a:pt x="3" y="20"/>
                    <a:pt x="4" y="21"/>
                    <a:pt x="5" y="21"/>
                  </a:cubicBezTo>
                  <a:cubicBezTo>
                    <a:pt x="72" y="21"/>
                    <a:pt x="72" y="21"/>
                    <a:pt x="72" y="21"/>
                  </a:cubicBezTo>
                  <a:cubicBezTo>
                    <a:pt x="74" y="21"/>
                    <a:pt x="75" y="20"/>
                    <a:pt x="75" y="18"/>
                  </a:cubicBezTo>
                  <a:cubicBezTo>
                    <a:pt x="75" y="6"/>
                    <a:pt x="75" y="6"/>
                    <a:pt x="75" y="6"/>
                  </a:cubicBezTo>
                  <a:cubicBezTo>
                    <a:pt x="75" y="4"/>
                    <a:pt x="74" y="3"/>
                    <a:pt x="72" y="3"/>
                  </a:cubicBezTo>
                  <a:lnTo>
                    <a:pt x="5" y="3"/>
                  </a:lnTo>
                  <a:close/>
                  <a:moveTo>
                    <a:pt x="72" y="24"/>
                  </a:moveTo>
                  <a:cubicBezTo>
                    <a:pt x="5" y="24"/>
                    <a:pt x="5" y="24"/>
                    <a:pt x="5" y="24"/>
                  </a:cubicBezTo>
                  <a:cubicBezTo>
                    <a:pt x="2" y="24"/>
                    <a:pt x="0" y="21"/>
                    <a:pt x="0" y="18"/>
                  </a:cubicBezTo>
                  <a:cubicBezTo>
                    <a:pt x="0" y="6"/>
                    <a:pt x="0" y="6"/>
                    <a:pt x="0" y="6"/>
                  </a:cubicBezTo>
                  <a:cubicBezTo>
                    <a:pt x="0" y="3"/>
                    <a:pt x="2" y="0"/>
                    <a:pt x="5" y="0"/>
                  </a:cubicBezTo>
                  <a:cubicBezTo>
                    <a:pt x="72" y="0"/>
                    <a:pt x="72" y="0"/>
                    <a:pt x="72" y="0"/>
                  </a:cubicBezTo>
                  <a:cubicBezTo>
                    <a:pt x="76" y="0"/>
                    <a:pt x="78" y="3"/>
                    <a:pt x="78" y="6"/>
                  </a:cubicBezTo>
                  <a:cubicBezTo>
                    <a:pt x="78" y="18"/>
                    <a:pt x="78" y="18"/>
                    <a:pt x="78" y="18"/>
                  </a:cubicBezTo>
                  <a:cubicBezTo>
                    <a:pt x="78" y="21"/>
                    <a:pt x="76" y="24"/>
                    <a:pt x="72" y="24"/>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7" name="Freeform 14"/>
            <p:cNvSpPr>
              <a:spLocks noEditPoints="1"/>
            </p:cNvSpPr>
            <p:nvPr/>
          </p:nvSpPr>
          <p:spPr bwMode="auto">
            <a:xfrm>
              <a:off x="7686675" y="4138613"/>
              <a:ext cx="85725" cy="161925"/>
            </a:xfrm>
            <a:custGeom>
              <a:avLst/>
              <a:gdLst>
                <a:gd name="T0" fmla="*/ 3 w 23"/>
                <a:gd name="T1" fmla="*/ 3 h 43"/>
                <a:gd name="T2" fmla="*/ 3 w 23"/>
                <a:gd name="T3" fmla="*/ 38 h 43"/>
                <a:gd name="T4" fmla="*/ 10 w 23"/>
                <a:gd name="T5" fmla="*/ 32 h 43"/>
                <a:gd name="T6" fmla="*/ 12 w 23"/>
                <a:gd name="T7" fmla="*/ 32 h 43"/>
                <a:gd name="T8" fmla="*/ 20 w 23"/>
                <a:gd name="T9" fmla="*/ 38 h 43"/>
                <a:gd name="T10" fmla="*/ 20 w 23"/>
                <a:gd name="T11" fmla="*/ 3 h 43"/>
                <a:gd name="T12" fmla="*/ 3 w 23"/>
                <a:gd name="T13" fmla="*/ 3 h 43"/>
                <a:gd name="T14" fmla="*/ 1 w 23"/>
                <a:gd name="T15" fmla="*/ 43 h 43"/>
                <a:gd name="T16" fmla="*/ 1 w 23"/>
                <a:gd name="T17" fmla="*/ 42 h 43"/>
                <a:gd name="T18" fmla="*/ 0 w 23"/>
                <a:gd name="T19" fmla="*/ 41 h 43"/>
                <a:gd name="T20" fmla="*/ 0 w 23"/>
                <a:gd name="T21" fmla="*/ 2 h 43"/>
                <a:gd name="T22" fmla="*/ 1 w 23"/>
                <a:gd name="T23" fmla="*/ 0 h 43"/>
                <a:gd name="T24" fmla="*/ 21 w 23"/>
                <a:gd name="T25" fmla="*/ 0 h 43"/>
                <a:gd name="T26" fmla="*/ 23 w 23"/>
                <a:gd name="T27" fmla="*/ 2 h 43"/>
                <a:gd name="T28" fmla="*/ 23 w 23"/>
                <a:gd name="T29" fmla="*/ 41 h 43"/>
                <a:gd name="T30" fmla="*/ 22 w 23"/>
                <a:gd name="T31" fmla="*/ 42 h 43"/>
                <a:gd name="T32" fmla="*/ 20 w 23"/>
                <a:gd name="T33" fmla="*/ 42 h 43"/>
                <a:gd name="T34" fmla="*/ 11 w 23"/>
                <a:gd name="T35" fmla="*/ 35 h 43"/>
                <a:gd name="T36" fmla="*/ 2 w 23"/>
                <a:gd name="T37" fmla="*/ 42 h 43"/>
                <a:gd name="T38" fmla="*/ 1 w 23"/>
                <a:gd name="T3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 h="43">
                  <a:moveTo>
                    <a:pt x="3" y="3"/>
                  </a:moveTo>
                  <a:cubicBezTo>
                    <a:pt x="3" y="38"/>
                    <a:pt x="3" y="38"/>
                    <a:pt x="3" y="38"/>
                  </a:cubicBezTo>
                  <a:cubicBezTo>
                    <a:pt x="10" y="32"/>
                    <a:pt x="10" y="32"/>
                    <a:pt x="10" y="32"/>
                  </a:cubicBezTo>
                  <a:cubicBezTo>
                    <a:pt x="11" y="32"/>
                    <a:pt x="12" y="32"/>
                    <a:pt x="12" y="32"/>
                  </a:cubicBezTo>
                  <a:cubicBezTo>
                    <a:pt x="20" y="38"/>
                    <a:pt x="20" y="38"/>
                    <a:pt x="20" y="38"/>
                  </a:cubicBezTo>
                  <a:cubicBezTo>
                    <a:pt x="20" y="3"/>
                    <a:pt x="20" y="3"/>
                    <a:pt x="20" y="3"/>
                  </a:cubicBezTo>
                  <a:lnTo>
                    <a:pt x="3" y="3"/>
                  </a:lnTo>
                  <a:close/>
                  <a:moveTo>
                    <a:pt x="1" y="43"/>
                  </a:moveTo>
                  <a:cubicBezTo>
                    <a:pt x="1" y="43"/>
                    <a:pt x="1" y="43"/>
                    <a:pt x="1" y="42"/>
                  </a:cubicBezTo>
                  <a:cubicBezTo>
                    <a:pt x="0" y="42"/>
                    <a:pt x="0" y="42"/>
                    <a:pt x="0" y="41"/>
                  </a:cubicBezTo>
                  <a:cubicBezTo>
                    <a:pt x="0" y="2"/>
                    <a:pt x="0" y="2"/>
                    <a:pt x="0" y="2"/>
                  </a:cubicBezTo>
                  <a:cubicBezTo>
                    <a:pt x="0" y="1"/>
                    <a:pt x="0" y="0"/>
                    <a:pt x="1" y="0"/>
                  </a:cubicBezTo>
                  <a:cubicBezTo>
                    <a:pt x="21" y="0"/>
                    <a:pt x="21" y="0"/>
                    <a:pt x="21" y="0"/>
                  </a:cubicBezTo>
                  <a:cubicBezTo>
                    <a:pt x="22" y="0"/>
                    <a:pt x="23" y="1"/>
                    <a:pt x="23" y="2"/>
                  </a:cubicBezTo>
                  <a:cubicBezTo>
                    <a:pt x="23" y="41"/>
                    <a:pt x="23" y="41"/>
                    <a:pt x="23" y="41"/>
                  </a:cubicBezTo>
                  <a:cubicBezTo>
                    <a:pt x="23" y="42"/>
                    <a:pt x="22" y="42"/>
                    <a:pt x="22" y="42"/>
                  </a:cubicBezTo>
                  <a:cubicBezTo>
                    <a:pt x="21" y="43"/>
                    <a:pt x="21" y="43"/>
                    <a:pt x="20" y="42"/>
                  </a:cubicBezTo>
                  <a:cubicBezTo>
                    <a:pt x="11" y="35"/>
                    <a:pt x="11" y="35"/>
                    <a:pt x="11" y="35"/>
                  </a:cubicBezTo>
                  <a:cubicBezTo>
                    <a:pt x="2" y="42"/>
                    <a:pt x="2" y="42"/>
                    <a:pt x="2" y="42"/>
                  </a:cubicBezTo>
                  <a:cubicBezTo>
                    <a:pt x="2" y="42"/>
                    <a:pt x="2" y="43"/>
                    <a:pt x="1" y="4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grpSp>
      <p:sp>
        <p:nvSpPr>
          <p:cNvPr id="18" name="Oval 17"/>
          <p:cNvSpPr/>
          <p:nvPr/>
        </p:nvSpPr>
        <p:spPr>
          <a:xfrm>
            <a:off x="7178794" y="1419622"/>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19" name="Group 18"/>
          <p:cNvGrpSpPr>
            <a:grpSpLocks noChangeAspect="1"/>
          </p:cNvGrpSpPr>
          <p:nvPr/>
        </p:nvGrpSpPr>
        <p:grpSpPr>
          <a:xfrm>
            <a:off x="7322842" y="1666018"/>
            <a:ext cx="576000" cy="371305"/>
            <a:chOff x="5503863" y="2646363"/>
            <a:chExt cx="576262" cy="371476"/>
          </a:xfrm>
          <a:solidFill>
            <a:schemeClr val="accent1"/>
          </a:solidFill>
        </p:grpSpPr>
        <p:sp>
          <p:nvSpPr>
            <p:cNvPr id="20"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21"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22"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23"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grpSp>
      <p:sp>
        <p:nvSpPr>
          <p:cNvPr id="24" name="Oval 23"/>
          <p:cNvSpPr/>
          <p:nvPr/>
        </p:nvSpPr>
        <p:spPr>
          <a:xfrm>
            <a:off x="7178794" y="3435846"/>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25" name="Group 24"/>
          <p:cNvGrpSpPr/>
          <p:nvPr/>
        </p:nvGrpSpPr>
        <p:grpSpPr>
          <a:xfrm>
            <a:off x="7310805" y="3593300"/>
            <a:ext cx="600075" cy="488951"/>
            <a:chOff x="4273550" y="3633788"/>
            <a:chExt cx="600075" cy="488951"/>
          </a:xfrm>
          <a:solidFill>
            <a:schemeClr val="tx2"/>
          </a:solidFill>
        </p:grpSpPr>
        <p:sp>
          <p:nvSpPr>
            <p:cNvPr id="26" name="Freeform 19"/>
            <p:cNvSpPr>
              <a:spLocks noEditPoints="1"/>
            </p:cNvSpPr>
            <p:nvPr/>
          </p:nvSpPr>
          <p:spPr bwMode="auto">
            <a:xfrm>
              <a:off x="4405313" y="3721101"/>
              <a:ext cx="338138" cy="311150"/>
            </a:xfrm>
            <a:custGeom>
              <a:avLst/>
              <a:gdLst>
                <a:gd name="T0" fmla="*/ 3 w 90"/>
                <a:gd name="T1" fmla="*/ 80 h 83"/>
                <a:gd name="T2" fmla="*/ 87 w 90"/>
                <a:gd name="T3" fmla="*/ 80 h 83"/>
                <a:gd name="T4" fmla="*/ 85 w 90"/>
                <a:gd name="T5" fmla="*/ 78 h 83"/>
                <a:gd name="T6" fmla="*/ 77 w 90"/>
                <a:gd name="T7" fmla="*/ 39 h 83"/>
                <a:gd name="T8" fmla="*/ 59 w 90"/>
                <a:gd name="T9" fmla="*/ 6 h 83"/>
                <a:gd name="T10" fmla="*/ 45 w 90"/>
                <a:gd name="T11" fmla="*/ 3 h 83"/>
                <a:gd name="T12" fmla="*/ 31 w 90"/>
                <a:gd name="T13" fmla="*/ 6 h 83"/>
                <a:gd name="T14" fmla="*/ 13 w 90"/>
                <a:gd name="T15" fmla="*/ 39 h 83"/>
                <a:gd name="T16" fmla="*/ 5 w 90"/>
                <a:gd name="T17" fmla="*/ 78 h 83"/>
                <a:gd name="T18" fmla="*/ 3 w 90"/>
                <a:gd name="T19" fmla="*/ 80 h 83"/>
                <a:gd name="T20" fmla="*/ 89 w 90"/>
                <a:gd name="T21" fmla="*/ 83 h 83"/>
                <a:gd name="T22" fmla="*/ 1 w 90"/>
                <a:gd name="T23" fmla="*/ 83 h 83"/>
                <a:gd name="T24" fmla="*/ 0 w 90"/>
                <a:gd name="T25" fmla="*/ 83 h 83"/>
                <a:gd name="T26" fmla="*/ 0 w 90"/>
                <a:gd name="T27" fmla="*/ 81 h 83"/>
                <a:gd name="T28" fmla="*/ 2 w 90"/>
                <a:gd name="T29" fmla="*/ 76 h 83"/>
                <a:gd name="T30" fmla="*/ 10 w 90"/>
                <a:gd name="T31" fmla="*/ 39 h 83"/>
                <a:gd name="T32" fmla="*/ 30 w 90"/>
                <a:gd name="T33" fmla="*/ 4 h 83"/>
                <a:gd name="T34" fmla="*/ 45 w 90"/>
                <a:gd name="T35" fmla="*/ 0 h 83"/>
                <a:gd name="T36" fmla="*/ 60 w 90"/>
                <a:gd name="T37" fmla="*/ 4 h 83"/>
                <a:gd name="T38" fmla="*/ 80 w 90"/>
                <a:gd name="T39" fmla="*/ 39 h 83"/>
                <a:gd name="T40" fmla="*/ 88 w 90"/>
                <a:gd name="T41" fmla="*/ 76 h 83"/>
                <a:gd name="T42" fmla="*/ 90 w 90"/>
                <a:gd name="T43" fmla="*/ 81 h 83"/>
                <a:gd name="T44" fmla="*/ 90 w 90"/>
                <a:gd name="T45" fmla="*/ 83 h 83"/>
                <a:gd name="T46" fmla="*/ 89 w 90"/>
                <a:gd name="T47"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83">
                  <a:moveTo>
                    <a:pt x="3" y="80"/>
                  </a:moveTo>
                  <a:cubicBezTo>
                    <a:pt x="87" y="80"/>
                    <a:pt x="87" y="80"/>
                    <a:pt x="87" y="80"/>
                  </a:cubicBezTo>
                  <a:cubicBezTo>
                    <a:pt x="86" y="80"/>
                    <a:pt x="86" y="79"/>
                    <a:pt x="85" y="78"/>
                  </a:cubicBezTo>
                  <a:cubicBezTo>
                    <a:pt x="80" y="68"/>
                    <a:pt x="76" y="61"/>
                    <a:pt x="77" y="39"/>
                  </a:cubicBezTo>
                  <a:cubicBezTo>
                    <a:pt x="78" y="25"/>
                    <a:pt x="70" y="12"/>
                    <a:pt x="59" y="6"/>
                  </a:cubicBezTo>
                  <a:cubicBezTo>
                    <a:pt x="54" y="4"/>
                    <a:pt x="50" y="3"/>
                    <a:pt x="45" y="3"/>
                  </a:cubicBezTo>
                  <a:cubicBezTo>
                    <a:pt x="40" y="3"/>
                    <a:pt x="36" y="4"/>
                    <a:pt x="31" y="6"/>
                  </a:cubicBezTo>
                  <a:cubicBezTo>
                    <a:pt x="20" y="12"/>
                    <a:pt x="12" y="25"/>
                    <a:pt x="13" y="39"/>
                  </a:cubicBezTo>
                  <a:cubicBezTo>
                    <a:pt x="14" y="61"/>
                    <a:pt x="10" y="68"/>
                    <a:pt x="5" y="78"/>
                  </a:cubicBezTo>
                  <a:cubicBezTo>
                    <a:pt x="4" y="79"/>
                    <a:pt x="4" y="80"/>
                    <a:pt x="3" y="80"/>
                  </a:cubicBezTo>
                  <a:moveTo>
                    <a:pt x="89" y="83"/>
                  </a:moveTo>
                  <a:cubicBezTo>
                    <a:pt x="1" y="83"/>
                    <a:pt x="1" y="83"/>
                    <a:pt x="1" y="83"/>
                  </a:cubicBezTo>
                  <a:cubicBezTo>
                    <a:pt x="1" y="83"/>
                    <a:pt x="0" y="83"/>
                    <a:pt x="0" y="83"/>
                  </a:cubicBezTo>
                  <a:cubicBezTo>
                    <a:pt x="0" y="82"/>
                    <a:pt x="0" y="82"/>
                    <a:pt x="0" y="81"/>
                  </a:cubicBezTo>
                  <a:cubicBezTo>
                    <a:pt x="1" y="80"/>
                    <a:pt x="2" y="78"/>
                    <a:pt x="2" y="76"/>
                  </a:cubicBezTo>
                  <a:cubicBezTo>
                    <a:pt x="8" y="67"/>
                    <a:pt x="11" y="60"/>
                    <a:pt x="10" y="39"/>
                  </a:cubicBezTo>
                  <a:cubicBezTo>
                    <a:pt x="10" y="24"/>
                    <a:pt x="17" y="10"/>
                    <a:pt x="30" y="4"/>
                  </a:cubicBezTo>
                  <a:cubicBezTo>
                    <a:pt x="35" y="1"/>
                    <a:pt x="40" y="0"/>
                    <a:pt x="45" y="0"/>
                  </a:cubicBezTo>
                  <a:cubicBezTo>
                    <a:pt x="50" y="0"/>
                    <a:pt x="55" y="1"/>
                    <a:pt x="60" y="4"/>
                  </a:cubicBezTo>
                  <a:cubicBezTo>
                    <a:pt x="73" y="10"/>
                    <a:pt x="80" y="24"/>
                    <a:pt x="80" y="39"/>
                  </a:cubicBezTo>
                  <a:cubicBezTo>
                    <a:pt x="79" y="60"/>
                    <a:pt x="82" y="67"/>
                    <a:pt x="88" y="76"/>
                  </a:cubicBezTo>
                  <a:cubicBezTo>
                    <a:pt x="88" y="78"/>
                    <a:pt x="89" y="80"/>
                    <a:pt x="90" y="81"/>
                  </a:cubicBezTo>
                  <a:cubicBezTo>
                    <a:pt x="90" y="82"/>
                    <a:pt x="90" y="82"/>
                    <a:pt x="90" y="83"/>
                  </a:cubicBezTo>
                  <a:cubicBezTo>
                    <a:pt x="90" y="83"/>
                    <a:pt x="89" y="83"/>
                    <a:pt x="89" y="8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27" name="Freeform 20"/>
            <p:cNvSpPr>
              <a:spLocks/>
            </p:cNvSpPr>
            <p:nvPr/>
          </p:nvSpPr>
          <p:spPr bwMode="auto">
            <a:xfrm>
              <a:off x="4554538" y="3683001"/>
              <a:ext cx="7938" cy="49213"/>
            </a:xfrm>
            <a:custGeom>
              <a:avLst/>
              <a:gdLst>
                <a:gd name="T0" fmla="*/ 1 w 2"/>
                <a:gd name="T1" fmla="*/ 13 h 13"/>
                <a:gd name="T2" fmla="*/ 0 w 2"/>
                <a:gd name="T3" fmla="*/ 12 h 13"/>
                <a:gd name="T4" fmla="*/ 0 w 2"/>
                <a:gd name="T5" fmla="*/ 1 h 13"/>
                <a:gd name="T6" fmla="*/ 1 w 2"/>
                <a:gd name="T7" fmla="*/ 0 h 13"/>
                <a:gd name="T8" fmla="*/ 2 w 2"/>
                <a:gd name="T9" fmla="*/ 1 h 13"/>
                <a:gd name="T10" fmla="*/ 2 w 2"/>
                <a:gd name="T11" fmla="*/ 12 h 13"/>
                <a:gd name="T12" fmla="*/ 1 w 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1" y="13"/>
                  </a:moveTo>
                  <a:cubicBezTo>
                    <a:pt x="0" y="13"/>
                    <a:pt x="0" y="12"/>
                    <a:pt x="0" y="12"/>
                  </a:cubicBezTo>
                  <a:cubicBezTo>
                    <a:pt x="0" y="1"/>
                    <a:pt x="0" y="1"/>
                    <a:pt x="0" y="1"/>
                  </a:cubicBezTo>
                  <a:cubicBezTo>
                    <a:pt x="0" y="0"/>
                    <a:pt x="0" y="0"/>
                    <a:pt x="1" y="0"/>
                  </a:cubicBezTo>
                  <a:cubicBezTo>
                    <a:pt x="2" y="0"/>
                    <a:pt x="2" y="0"/>
                    <a:pt x="2" y="1"/>
                  </a:cubicBezTo>
                  <a:cubicBezTo>
                    <a:pt x="2" y="12"/>
                    <a:pt x="2" y="12"/>
                    <a:pt x="2" y="12"/>
                  </a:cubicBezTo>
                  <a:cubicBezTo>
                    <a:pt x="2" y="12"/>
                    <a:pt x="2" y="13"/>
                    <a:pt x="1" y="1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28" name="Freeform 21"/>
            <p:cNvSpPr>
              <a:spLocks/>
            </p:cNvSpPr>
            <p:nvPr/>
          </p:nvSpPr>
          <p:spPr bwMode="auto">
            <a:xfrm>
              <a:off x="4584700" y="3683001"/>
              <a:ext cx="7938" cy="49213"/>
            </a:xfrm>
            <a:custGeom>
              <a:avLst/>
              <a:gdLst>
                <a:gd name="T0" fmla="*/ 1 w 2"/>
                <a:gd name="T1" fmla="*/ 13 h 13"/>
                <a:gd name="T2" fmla="*/ 0 w 2"/>
                <a:gd name="T3" fmla="*/ 12 h 13"/>
                <a:gd name="T4" fmla="*/ 0 w 2"/>
                <a:gd name="T5" fmla="*/ 1 h 13"/>
                <a:gd name="T6" fmla="*/ 1 w 2"/>
                <a:gd name="T7" fmla="*/ 0 h 13"/>
                <a:gd name="T8" fmla="*/ 2 w 2"/>
                <a:gd name="T9" fmla="*/ 1 h 13"/>
                <a:gd name="T10" fmla="*/ 2 w 2"/>
                <a:gd name="T11" fmla="*/ 12 h 13"/>
                <a:gd name="T12" fmla="*/ 1 w 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1" y="13"/>
                  </a:moveTo>
                  <a:cubicBezTo>
                    <a:pt x="0" y="13"/>
                    <a:pt x="0" y="12"/>
                    <a:pt x="0" y="12"/>
                  </a:cubicBezTo>
                  <a:cubicBezTo>
                    <a:pt x="0" y="1"/>
                    <a:pt x="0" y="1"/>
                    <a:pt x="0" y="1"/>
                  </a:cubicBezTo>
                  <a:cubicBezTo>
                    <a:pt x="0" y="0"/>
                    <a:pt x="0" y="0"/>
                    <a:pt x="1" y="0"/>
                  </a:cubicBezTo>
                  <a:cubicBezTo>
                    <a:pt x="2" y="0"/>
                    <a:pt x="2" y="0"/>
                    <a:pt x="2" y="1"/>
                  </a:cubicBezTo>
                  <a:cubicBezTo>
                    <a:pt x="2" y="12"/>
                    <a:pt x="2" y="12"/>
                    <a:pt x="2" y="12"/>
                  </a:cubicBezTo>
                  <a:cubicBezTo>
                    <a:pt x="2" y="12"/>
                    <a:pt x="2" y="13"/>
                    <a:pt x="1" y="1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29" name="Freeform 22"/>
            <p:cNvSpPr>
              <a:spLocks/>
            </p:cNvSpPr>
            <p:nvPr/>
          </p:nvSpPr>
          <p:spPr bwMode="auto">
            <a:xfrm>
              <a:off x="4506913" y="4057651"/>
              <a:ext cx="134938" cy="65088"/>
            </a:xfrm>
            <a:custGeom>
              <a:avLst/>
              <a:gdLst>
                <a:gd name="T0" fmla="*/ 18 w 36"/>
                <a:gd name="T1" fmla="*/ 17 h 17"/>
                <a:gd name="T2" fmla="*/ 0 w 36"/>
                <a:gd name="T3" fmla="*/ 2 h 17"/>
                <a:gd name="T4" fmla="*/ 1 w 36"/>
                <a:gd name="T5" fmla="*/ 0 h 17"/>
                <a:gd name="T6" fmla="*/ 2 w 36"/>
                <a:gd name="T7" fmla="*/ 1 h 17"/>
                <a:gd name="T8" fmla="*/ 18 w 36"/>
                <a:gd name="T9" fmla="*/ 14 h 17"/>
                <a:gd name="T10" fmla="*/ 34 w 36"/>
                <a:gd name="T11" fmla="*/ 1 h 17"/>
                <a:gd name="T12" fmla="*/ 35 w 36"/>
                <a:gd name="T13" fmla="*/ 0 h 17"/>
                <a:gd name="T14" fmla="*/ 36 w 36"/>
                <a:gd name="T15" fmla="*/ 2 h 17"/>
                <a:gd name="T16" fmla="*/ 18 w 36"/>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17">
                  <a:moveTo>
                    <a:pt x="18" y="17"/>
                  </a:moveTo>
                  <a:cubicBezTo>
                    <a:pt x="9" y="17"/>
                    <a:pt x="2" y="11"/>
                    <a:pt x="0" y="2"/>
                  </a:cubicBezTo>
                  <a:cubicBezTo>
                    <a:pt x="0" y="1"/>
                    <a:pt x="0" y="0"/>
                    <a:pt x="1" y="0"/>
                  </a:cubicBezTo>
                  <a:cubicBezTo>
                    <a:pt x="2" y="0"/>
                    <a:pt x="2" y="0"/>
                    <a:pt x="2" y="1"/>
                  </a:cubicBezTo>
                  <a:cubicBezTo>
                    <a:pt x="4" y="9"/>
                    <a:pt x="11" y="14"/>
                    <a:pt x="18" y="14"/>
                  </a:cubicBezTo>
                  <a:cubicBezTo>
                    <a:pt x="25" y="14"/>
                    <a:pt x="32" y="9"/>
                    <a:pt x="34" y="1"/>
                  </a:cubicBezTo>
                  <a:cubicBezTo>
                    <a:pt x="34" y="0"/>
                    <a:pt x="34" y="0"/>
                    <a:pt x="35" y="0"/>
                  </a:cubicBezTo>
                  <a:cubicBezTo>
                    <a:pt x="36" y="0"/>
                    <a:pt x="36" y="1"/>
                    <a:pt x="36" y="2"/>
                  </a:cubicBezTo>
                  <a:cubicBezTo>
                    <a:pt x="34" y="11"/>
                    <a:pt x="27" y="17"/>
                    <a:pt x="18" y="17"/>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0" name="Freeform 23"/>
            <p:cNvSpPr>
              <a:spLocks/>
            </p:cNvSpPr>
            <p:nvPr/>
          </p:nvSpPr>
          <p:spPr bwMode="auto">
            <a:xfrm>
              <a:off x="4506913" y="4021138"/>
              <a:ext cx="11113" cy="11113"/>
            </a:xfrm>
            <a:custGeom>
              <a:avLst/>
              <a:gdLst>
                <a:gd name="T0" fmla="*/ 1 w 3"/>
                <a:gd name="T1" fmla="*/ 3 h 3"/>
                <a:gd name="T2" fmla="*/ 1 w 3"/>
                <a:gd name="T3" fmla="*/ 3 h 3"/>
                <a:gd name="T4" fmla="*/ 0 w 3"/>
                <a:gd name="T5" fmla="*/ 2 h 3"/>
                <a:gd name="T6" fmla="*/ 0 w 3"/>
                <a:gd name="T7" fmla="*/ 2 h 3"/>
                <a:gd name="T8" fmla="*/ 0 w 3"/>
                <a:gd name="T9" fmla="*/ 2 h 3"/>
                <a:gd name="T10" fmla="*/ 1 w 3"/>
                <a:gd name="T11" fmla="*/ 1 h 3"/>
                <a:gd name="T12" fmla="*/ 2 w 3"/>
                <a:gd name="T13" fmla="*/ 2 h 3"/>
                <a:gd name="T14" fmla="*/ 2 w 3"/>
                <a:gd name="T15" fmla="*/ 2 h 3"/>
                <a:gd name="T16" fmla="*/ 1 w 3"/>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3"/>
                  </a:moveTo>
                  <a:cubicBezTo>
                    <a:pt x="1" y="3"/>
                    <a:pt x="1" y="3"/>
                    <a:pt x="1" y="3"/>
                  </a:cubicBezTo>
                  <a:cubicBezTo>
                    <a:pt x="0" y="3"/>
                    <a:pt x="0" y="2"/>
                    <a:pt x="0" y="2"/>
                  </a:cubicBezTo>
                  <a:cubicBezTo>
                    <a:pt x="0" y="2"/>
                    <a:pt x="0" y="2"/>
                    <a:pt x="0" y="2"/>
                  </a:cubicBezTo>
                  <a:cubicBezTo>
                    <a:pt x="0" y="2"/>
                    <a:pt x="0" y="2"/>
                    <a:pt x="0" y="2"/>
                  </a:cubicBezTo>
                  <a:cubicBezTo>
                    <a:pt x="0" y="1"/>
                    <a:pt x="1" y="0"/>
                    <a:pt x="1" y="1"/>
                  </a:cubicBezTo>
                  <a:cubicBezTo>
                    <a:pt x="2" y="1"/>
                    <a:pt x="3" y="1"/>
                    <a:pt x="2" y="2"/>
                  </a:cubicBezTo>
                  <a:cubicBezTo>
                    <a:pt x="2" y="2"/>
                    <a:pt x="2" y="2"/>
                    <a:pt x="2" y="2"/>
                  </a:cubicBezTo>
                  <a:cubicBezTo>
                    <a:pt x="2" y="3"/>
                    <a:pt x="2" y="3"/>
                    <a:pt x="1" y="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1" name="Freeform 24"/>
            <p:cNvSpPr>
              <a:spLocks noEditPoints="1"/>
            </p:cNvSpPr>
            <p:nvPr/>
          </p:nvSpPr>
          <p:spPr bwMode="auto">
            <a:xfrm>
              <a:off x="4367213" y="4021138"/>
              <a:ext cx="412750" cy="47625"/>
            </a:xfrm>
            <a:custGeom>
              <a:avLst/>
              <a:gdLst>
                <a:gd name="T0" fmla="*/ 6 w 110"/>
                <a:gd name="T1" fmla="*/ 3 h 13"/>
                <a:gd name="T2" fmla="*/ 3 w 110"/>
                <a:gd name="T3" fmla="*/ 7 h 13"/>
                <a:gd name="T4" fmla="*/ 6 w 110"/>
                <a:gd name="T5" fmla="*/ 10 h 13"/>
                <a:gd name="T6" fmla="*/ 104 w 110"/>
                <a:gd name="T7" fmla="*/ 10 h 13"/>
                <a:gd name="T8" fmla="*/ 107 w 110"/>
                <a:gd name="T9" fmla="*/ 7 h 13"/>
                <a:gd name="T10" fmla="*/ 107 w 110"/>
                <a:gd name="T11" fmla="*/ 6 h 13"/>
                <a:gd name="T12" fmla="*/ 104 w 110"/>
                <a:gd name="T13" fmla="*/ 3 h 13"/>
                <a:gd name="T14" fmla="*/ 6 w 110"/>
                <a:gd name="T15" fmla="*/ 3 h 13"/>
                <a:gd name="T16" fmla="*/ 104 w 110"/>
                <a:gd name="T17" fmla="*/ 13 h 13"/>
                <a:gd name="T18" fmla="*/ 6 w 110"/>
                <a:gd name="T19" fmla="*/ 13 h 13"/>
                <a:gd name="T20" fmla="*/ 0 w 110"/>
                <a:gd name="T21" fmla="*/ 7 h 13"/>
                <a:gd name="T22" fmla="*/ 6 w 110"/>
                <a:gd name="T23" fmla="*/ 0 h 13"/>
                <a:gd name="T24" fmla="*/ 104 w 110"/>
                <a:gd name="T25" fmla="*/ 0 h 13"/>
                <a:gd name="T26" fmla="*/ 110 w 110"/>
                <a:gd name="T27" fmla="*/ 6 h 13"/>
                <a:gd name="T28" fmla="*/ 110 w 110"/>
                <a:gd name="T29" fmla="*/ 7 h 13"/>
                <a:gd name="T30" fmla="*/ 104 w 110"/>
                <a:gd name="T3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13">
                  <a:moveTo>
                    <a:pt x="6" y="3"/>
                  </a:moveTo>
                  <a:cubicBezTo>
                    <a:pt x="4" y="3"/>
                    <a:pt x="3" y="5"/>
                    <a:pt x="3" y="7"/>
                  </a:cubicBezTo>
                  <a:cubicBezTo>
                    <a:pt x="3" y="9"/>
                    <a:pt x="4" y="10"/>
                    <a:pt x="6" y="10"/>
                  </a:cubicBezTo>
                  <a:cubicBezTo>
                    <a:pt x="104" y="10"/>
                    <a:pt x="104" y="10"/>
                    <a:pt x="104" y="10"/>
                  </a:cubicBezTo>
                  <a:cubicBezTo>
                    <a:pt x="106" y="10"/>
                    <a:pt x="107" y="9"/>
                    <a:pt x="107" y="7"/>
                  </a:cubicBezTo>
                  <a:cubicBezTo>
                    <a:pt x="107" y="6"/>
                    <a:pt x="107" y="6"/>
                    <a:pt x="107" y="6"/>
                  </a:cubicBezTo>
                  <a:cubicBezTo>
                    <a:pt x="107" y="5"/>
                    <a:pt x="106" y="3"/>
                    <a:pt x="104" y="3"/>
                  </a:cubicBezTo>
                  <a:lnTo>
                    <a:pt x="6" y="3"/>
                  </a:lnTo>
                  <a:close/>
                  <a:moveTo>
                    <a:pt x="104" y="13"/>
                  </a:moveTo>
                  <a:cubicBezTo>
                    <a:pt x="6" y="13"/>
                    <a:pt x="6" y="13"/>
                    <a:pt x="6" y="13"/>
                  </a:cubicBezTo>
                  <a:cubicBezTo>
                    <a:pt x="3" y="13"/>
                    <a:pt x="0" y="10"/>
                    <a:pt x="0" y="7"/>
                  </a:cubicBezTo>
                  <a:cubicBezTo>
                    <a:pt x="0" y="3"/>
                    <a:pt x="3" y="0"/>
                    <a:pt x="6" y="0"/>
                  </a:cubicBezTo>
                  <a:cubicBezTo>
                    <a:pt x="104" y="0"/>
                    <a:pt x="104" y="0"/>
                    <a:pt x="104" y="0"/>
                  </a:cubicBezTo>
                  <a:cubicBezTo>
                    <a:pt x="107" y="0"/>
                    <a:pt x="110" y="3"/>
                    <a:pt x="110" y="6"/>
                  </a:cubicBezTo>
                  <a:cubicBezTo>
                    <a:pt x="110" y="7"/>
                    <a:pt x="110" y="7"/>
                    <a:pt x="110" y="7"/>
                  </a:cubicBezTo>
                  <a:cubicBezTo>
                    <a:pt x="110" y="10"/>
                    <a:pt x="107" y="13"/>
                    <a:pt x="104" y="1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2" name="Freeform 25"/>
            <p:cNvSpPr>
              <a:spLocks noEditPoints="1"/>
            </p:cNvSpPr>
            <p:nvPr/>
          </p:nvSpPr>
          <p:spPr bwMode="auto">
            <a:xfrm>
              <a:off x="4543425" y="3633788"/>
              <a:ext cx="60325" cy="60325"/>
            </a:xfrm>
            <a:custGeom>
              <a:avLst/>
              <a:gdLst>
                <a:gd name="T0" fmla="*/ 8 w 16"/>
                <a:gd name="T1" fmla="*/ 2 h 16"/>
                <a:gd name="T2" fmla="*/ 2 w 16"/>
                <a:gd name="T3" fmla="*/ 8 h 16"/>
                <a:gd name="T4" fmla="*/ 8 w 16"/>
                <a:gd name="T5" fmla="*/ 13 h 16"/>
                <a:gd name="T6" fmla="*/ 14 w 16"/>
                <a:gd name="T7" fmla="*/ 8 h 16"/>
                <a:gd name="T8" fmla="*/ 8 w 16"/>
                <a:gd name="T9" fmla="*/ 2 h 16"/>
                <a:gd name="T10" fmla="*/ 8 w 16"/>
                <a:gd name="T11" fmla="*/ 16 h 16"/>
                <a:gd name="T12" fmla="*/ 0 w 16"/>
                <a:gd name="T13" fmla="*/ 8 h 16"/>
                <a:gd name="T14" fmla="*/ 8 w 16"/>
                <a:gd name="T15" fmla="*/ 0 h 16"/>
                <a:gd name="T16" fmla="*/ 16 w 16"/>
                <a:gd name="T17" fmla="*/ 8 h 16"/>
                <a:gd name="T18" fmla="*/ 8 w 16"/>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8" y="2"/>
                  </a:moveTo>
                  <a:cubicBezTo>
                    <a:pt x="5" y="2"/>
                    <a:pt x="2" y="5"/>
                    <a:pt x="2" y="8"/>
                  </a:cubicBezTo>
                  <a:cubicBezTo>
                    <a:pt x="2" y="11"/>
                    <a:pt x="5" y="13"/>
                    <a:pt x="8" y="13"/>
                  </a:cubicBezTo>
                  <a:cubicBezTo>
                    <a:pt x="11" y="13"/>
                    <a:pt x="14" y="11"/>
                    <a:pt x="14" y="8"/>
                  </a:cubicBezTo>
                  <a:cubicBezTo>
                    <a:pt x="14" y="5"/>
                    <a:pt x="11" y="2"/>
                    <a:pt x="8" y="2"/>
                  </a:cubicBezTo>
                  <a:moveTo>
                    <a:pt x="8" y="16"/>
                  </a:moveTo>
                  <a:cubicBezTo>
                    <a:pt x="3" y="16"/>
                    <a:pt x="0" y="12"/>
                    <a:pt x="0" y="8"/>
                  </a:cubicBezTo>
                  <a:cubicBezTo>
                    <a:pt x="0" y="3"/>
                    <a:pt x="3" y="0"/>
                    <a:pt x="8" y="0"/>
                  </a:cubicBezTo>
                  <a:cubicBezTo>
                    <a:pt x="13" y="0"/>
                    <a:pt x="16" y="3"/>
                    <a:pt x="16" y="8"/>
                  </a:cubicBezTo>
                  <a:cubicBezTo>
                    <a:pt x="16" y="12"/>
                    <a:pt x="13" y="16"/>
                    <a:pt x="8" y="16"/>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3" name="Freeform 26"/>
            <p:cNvSpPr>
              <a:spLocks/>
            </p:cNvSpPr>
            <p:nvPr/>
          </p:nvSpPr>
          <p:spPr bwMode="auto">
            <a:xfrm>
              <a:off x="4287838" y="3859213"/>
              <a:ext cx="65088" cy="30163"/>
            </a:xfrm>
            <a:custGeom>
              <a:avLst/>
              <a:gdLst>
                <a:gd name="T0" fmla="*/ 15 w 17"/>
                <a:gd name="T1" fmla="*/ 8 h 8"/>
                <a:gd name="T2" fmla="*/ 15 w 17"/>
                <a:gd name="T3" fmla="*/ 8 h 8"/>
                <a:gd name="T4" fmla="*/ 1 w 17"/>
                <a:gd name="T5" fmla="*/ 2 h 8"/>
                <a:gd name="T6" fmla="*/ 0 w 17"/>
                <a:gd name="T7" fmla="*/ 1 h 8"/>
                <a:gd name="T8" fmla="*/ 2 w 17"/>
                <a:gd name="T9" fmla="*/ 0 h 8"/>
                <a:gd name="T10" fmla="*/ 16 w 17"/>
                <a:gd name="T11" fmla="*/ 5 h 8"/>
                <a:gd name="T12" fmla="*/ 16 w 17"/>
                <a:gd name="T13" fmla="*/ 7 h 8"/>
                <a:gd name="T14" fmla="*/ 15 w 17"/>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15" y="8"/>
                  </a:moveTo>
                  <a:cubicBezTo>
                    <a:pt x="15" y="8"/>
                    <a:pt x="15" y="8"/>
                    <a:pt x="15" y="8"/>
                  </a:cubicBezTo>
                  <a:cubicBezTo>
                    <a:pt x="1" y="2"/>
                    <a:pt x="1" y="2"/>
                    <a:pt x="1" y="2"/>
                  </a:cubicBezTo>
                  <a:cubicBezTo>
                    <a:pt x="0" y="2"/>
                    <a:pt x="0" y="1"/>
                    <a:pt x="0" y="1"/>
                  </a:cubicBezTo>
                  <a:cubicBezTo>
                    <a:pt x="0" y="0"/>
                    <a:pt x="1" y="0"/>
                    <a:pt x="2" y="0"/>
                  </a:cubicBezTo>
                  <a:cubicBezTo>
                    <a:pt x="16" y="5"/>
                    <a:pt x="16" y="5"/>
                    <a:pt x="16" y="5"/>
                  </a:cubicBezTo>
                  <a:cubicBezTo>
                    <a:pt x="16" y="6"/>
                    <a:pt x="17" y="7"/>
                    <a:pt x="16" y="7"/>
                  </a:cubicBezTo>
                  <a:cubicBezTo>
                    <a:pt x="16" y="8"/>
                    <a:pt x="16" y="8"/>
                    <a:pt x="15" y="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4" name="Freeform 27"/>
            <p:cNvSpPr>
              <a:spLocks/>
            </p:cNvSpPr>
            <p:nvPr/>
          </p:nvSpPr>
          <p:spPr bwMode="auto">
            <a:xfrm>
              <a:off x="4273550" y="3949701"/>
              <a:ext cx="68263" cy="30163"/>
            </a:xfrm>
            <a:custGeom>
              <a:avLst/>
              <a:gdLst>
                <a:gd name="T0" fmla="*/ 1 w 18"/>
                <a:gd name="T1" fmla="*/ 8 h 8"/>
                <a:gd name="T2" fmla="*/ 0 w 18"/>
                <a:gd name="T3" fmla="*/ 7 h 8"/>
                <a:gd name="T4" fmla="*/ 1 w 18"/>
                <a:gd name="T5" fmla="*/ 5 h 8"/>
                <a:gd name="T6" fmla="*/ 16 w 18"/>
                <a:gd name="T7" fmla="*/ 0 h 8"/>
                <a:gd name="T8" fmla="*/ 18 w 18"/>
                <a:gd name="T9" fmla="*/ 1 h 8"/>
                <a:gd name="T10" fmla="*/ 17 w 18"/>
                <a:gd name="T11" fmla="*/ 3 h 8"/>
                <a:gd name="T12" fmla="*/ 2 w 18"/>
                <a:gd name="T13" fmla="*/ 8 h 8"/>
                <a:gd name="T14" fmla="*/ 1 w 18"/>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8">
                  <a:moveTo>
                    <a:pt x="1" y="8"/>
                  </a:moveTo>
                  <a:cubicBezTo>
                    <a:pt x="1" y="8"/>
                    <a:pt x="0" y="8"/>
                    <a:pt x="0" y="7"/>
                  </a:cubicBezTo>
                  <a:cubicBezTo>
                    <a:pt x="0" y="6"/>
                    <a:pt x="0" y="6"/>
                    <a:pt x="1" y="5"/>
                  </a:cubicBezTo>
                  <a:cubicBezTo>
                    <a:pt x="16" y="0"/>
                    <a:pt x="16" y="0"/>
                    <a:pt x="16" y="0"/>
                  </a:cubicBezTo>
                  <a:cubicBezTo>
                    <a:pt x="17" y="0"/>
                    <a:pt x="18" y="0"/>
                    <a:pt x="18" y="1"/>
                  </a:cubicBezTo>
                  <a:cubicBezTo>
                    <a:pt x="18" y="2"/>
                    <a:pt x="18" y="2"/>
                    <a:pt x="17" y="3"/>
                  </a:cubicBezTo>
                  <a:cubicBezTo>
                    <a:pt x="2" y="8"/>
                    <a:pt x="2" y="8"/>
                    <a:pt x="2" y="8"/>
                  </a:cubicBezTo>
                  <a:cubicBezTo>
                    <a:pt x="2" y="8"/>
                    <a:pt x="2" y="8"/>
                    <a:pt x="1" y="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5" name="Freeform 28"/>
            <p:cNvSpPr>
              <a:spLocks/>
            </p:cNvSpPr>
            <p:nvPr/>
          </p:nvSpPr>
          <p:spPr bwMode="auto">
            <a:xfrm>
              <a:off x="4341813" y="3762376"/>
              <a:ext cx="44450" cy="66675"/>
            </a:xfrm>
            <a:custGeom>
              <a:avLst/>
              <a:gdLst>
                <a:gd name="T0" fmla="*/ 10 w 12"/>
                <a:gd name="T1" fmla="*/ 18 h 18"/>
                <a:gd name="T2" fmla="*/ 9 w 12"/>
                <a:gd name="T3" fmla="*/ 18 h 18"/>
                <a:gd name="T4" fmla="*/ 1 w 12"/>
                <a:gd name="T5" fmla="*/ 3 h 18"/>
                <a:gd name="T6" fmla="*/ 1 w 12"/>
                <a:gd name="T7" fmla="*/ 1 h 18"/>
                <a:gd name="T8" fmla="*/ 3 w 12"/>
                <a:gd name="T9" fmla="*/ 1 h 18"/>
                <a:gd name="T10" fmla="*/ 12 w 12"/>
                <a:gd name="T11" fmla="*/ 16 h 18"/>
                <a:gd name="T12" fmla="*/ 11 w 12"/>
                <a:gd name="T13" fmla="*/ 18 h 18"/>
                <a:gd name="T14" fmla="*/ 10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0" y="18"/>
                  </a:moveTo>
                  <a:cubicBezTo>
                    <a:pt x="10" y="18"/>
                    <a:pt x="9" y="18"/>
                    <a:pt x="9" y="18"/>
                  </a:cubicBezTo>
                  <a:cubicBezTo>
                    <a:pt x="1" y="3"/>
                    <a:pt x="1" y="3"/>
                    <a:pt x="1" y="3"/>
                  </a:cubicBezTo>
                  <a:cubicBezTo>
                    <a:pt x="0" y="2"/>
                    <a:pt x="0" y="1"/>
                    <a:pt x="1" y="1"/>
                  </a:cubicBezTo>
                  <a:cubicBezTo>
                    <a:pt x="2" y="0"/>
                    <a:pt x="3" y="1"/>
                    <a:pt x="3" y="1"/>
                  </a:cubicBezTo>
                  <a:cubicBezTo>
                    <a:pt x="12" y="16"/>
                    <a:pt x="12" y="16"/>
                    <a:pt x="12" y="16"/>
                  </a:cubicBezTo>
                  <a:cubicBezTo>
                    <a:pt x="12" y="17"/>
                    <a:pt x="12" y="18"/>
                    <a:pt x="11" y="18"/>
                  </a:cubicBezTo>
                  <a:cubicBezTo>
                    <a:pt x="11" y="18"/>
                    <a:pt x="11" y="18"/>
                    <a:pt x="10" y="1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6" name="Freeform 29"/>
            <p:cNvSpPr>
              <a:spLocks/>
            </p:cNvSpPr>
            <p:nvPr/>
          </p:nvSpPr>
          <p:spPr bwMode="auto">
            <a:xfrm>
              <a:off x="4795838" y="3859213"/>
              <a:ext cx="63500" cy="30163"/>
            </a:xfrm>
            <a:custGeom>
              <a:avLst/>
              <a:gdLst>
                <a:gd name="T0" fmla="*/ 2 w 17"/>
                <a:gd name="T1" fmla="*/ 8 h 8"/>
                <a:gd name="T2" fmla="*/ 1 w 17"/>
                <a:gd name="T3" fmla="*/ 7 h 8"/>
                <a:gd name="T4" fmla="*/ 1 w 17"/>
                <a:gd name="T5" fmla="*/ 5 h 8"/>
                <a:gd name="T6" fmla="*/ 15 w 17"/>
                <a:gd name="T7" fmla="*/ 0 h 8"/>
                <a:gd name="T8" fmla="*/ 17 w 17"/>
                <a:gd name="T9" fmla="*/ 1 h 8"/>
                <a:gd name="T10" fmla="*/ 16 w 17"/>
                <a:gd name="T11" fmla="*/ 2 h 8"/>
                <a:gd name="T12" fmla="*/ 2 w 17"/>
                <a:gd name="T13" fmla="*/ 8 h 8"/>
                <a:gd name="T14" fmla="*/ 2 w 17"/>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2" y="8"/>
                  </a:moveTo>
                  <a:cubicBezTo>
                    <a:pt x="1" y="8"/>
                    <a:pt x="1" y="8"/>
                    <a:pt x="1" y="7"/>
                  </a:cubicBezTo>
                  <a:cubicBezTo>
                    <a:pt x="0" y="7"/>
                    <a:pt x="1" y="6"/>
                    <a:pt x="1" y="5"/>
                  </a:cubicBezTo>
                  <a:cubicBezTo>
                    <a:pt x="15" y="0"/>
                    <a:pt x="15" y="0"/>
                    <a:pt x="15" y="0"/>
                  </a:cubicBezTo>
                  <a:cubicBezTo>
                    <a:pt x="16" y="0"/>
                    <a:pt x="17" y="0"/>
                    <a:pt x="17" y="1"/>
                  </a:cubicBezTo>
                  <a:cubicBezTo>
                    <a:pt x="17" y="1"/>
                    <a:pt x="17" y="2"/>
                    <a:pt x="16" y="2"/>
                  </a:cubicBezTo>
                  <a:cubicBezTo>
                    <a:pt x="2" y="8"/>
                    <a:pt x="2" y="8"/>
                    <a:pt x="2" y="8"/>
                  </a:cubicBezTo>
                  <a:cubicBezTo>
                    <a:pt x="2" y="8"/>
                    <a:pt x="2" y="8"/>
                    <a:pt x="2" y="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7" name="Freeform 30"/>
            <p:cNvSpPr>
              <a:spLocks/>
            </p:cNvSpPr>
            <p:nvPr/>
          </p:nvSpPr>
          <p:spPr bwMode="auto">
            <a:xfrm>
              <a:off x="4806950" y="3949701"/>
              <a:ext cx="66675" cy="30163"/>
            </a:xfrm>
            <a:custGeom>
              <a:avLst/>
              <a:gdLst>
                <a:gd name="T0" fmla="*/ 17 w 18"/>
                <a:gd name="T1" fmla="*/ 8 h 8"/>
                <a:gd name="T2" fmla="*/ 16 w 18"/>
                <a:gd name="T3" fmla="*/ 8 h 8"/>
                <a:gd name="T4" fmla="*/ 1 w 18"/>
                <a:gd name="T5" fmla="*/ 3 h 8"/>
                <a:gd name="T6" fmla="*/ 0 w 18"/>
                <a:gd name="T7" fmla="*/ 1 h 8"/>
                <a:gd name="T8" fmla="*/ 2 w 18"/>
                <a:gd name="T9" fmla="*/ 0 h 8"/>
                <a:gd name="T10" fmla="*/ 17 w 18"/>
                <a:gd name="T11" fmla="*/ 5 h 8"/>
                <a:gd name="T12" fmla="*/ 18 w 18"/>
                <a:gd name="T13" fmla="*/ 7 h 8"/>
                <a:gd name="T14" fmla="*/ 17 w 18"/>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8">
                  <a:moveTo>
                    <a:pt x="17" y="8"/>
                  </a:moveTo>
                  <a:cubicBezTo>
                    <a:pt x="16" y="8"/>
                    <a:pt x="16" y="8"/>
                    <a:pt x="16" y="8"/>
                  </a:cubicBezTo>
                  <a:cubicBezTo>
                    <a:pt x="1" y="3"/>
                    <a:pt x="1" y="3"/>
                    <a:pt x="1" y="3"/>
                  </a:cubicBezTo>
                  <a:cubicBezTo>
                    <a:pt x="0" y="2"/>
                    <a:pt x="0" y="2"/>
                    <a:pt x="0" y="1"/>
                  </a:cubicBezTo>
                  <a:cubicBezTo>
                    <a:pt x="0" y="0"/>
                    <a:pt x="1" y="0"/>
                    <a:pt x="2" y="0"/>
                  </a:cubicBezTo>
                  <a:cubicBezTo>
                    <a:pt x="17" y="5"/>
                    <a:pt x="17" y="5"/>
                    <a:pt x="17" y="5"/>
                  </a:cubicBezTo>
                  <a:cubicBezTo>
                    <a:pt x="18" y="6"/>
                    <a:pt x="18" y="6"/>
                    <a:pt x="18" y="7"/>
                  </a:cubicBezTo>
                  <a:cubicBezTo>
                    <a:pt x="18" y="8"/>
                    <a:pt x="17" y="8"/>
                    <a:pt x="17" y="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8" name="Freeform 31"/>
            <p:cNvSpPr>
              <a:spLocks/>
            </p:cNvSpPr>
            <p:nvPr/>
          </p:nvSpPr>
          <p:spPr bwMode="auto">
            <a:xfrm>
              <a:off x="4760913" y="3762376"/>
              <a:ext cx="46038" cy="66675"/>
            </a:xfrm>
            <a:custGeom>
              <a:avLst/>
              <a:gdLst>
                <a:gd name="T0" fmla="*/ 2 w 12"/>
                <a:gd name="T1" fmla="*/ 18 h 18"/>
                <a:gd name="T2" fmla="*/ 1 w 12"/>
                <a:gd name="T3" fmla="*/ 18 h 18"/>
                <a:gd name="T4" fmla="*/ 0 w 12"/>
                <a:gd name="T5" fmla="*/ 16 h 18"/>
                <a:gd name="T6" fmla="*/ 9 w 12"/>
                <a:gd name="T7" fmla="*/ 1 h 18"/>
                <a:gd name="T8" fmla="*/ 11 w 12"/>
                <a:gd name="T9" fmla="*/ 1 h 18"/>
                <a:gd name="T10" fmla="*/ 11 w 12"/>
                <a:gd name="T11" fmla="*/ 3 h 18"/>
                <a:gd name="T12" fmla="*/ 3 w 12"/>
                <a:gd name="T13" fmla="*/ 18 h 18"/>
                <a:gd name="T14" fmla="*/ 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2" y="18"/>
                  </a:moveTo>
                  <a:cubicBezTo>
                    <a:pt x="1" y="18"/>
                    <a:pt x="1" y="18"/>
                    <a:pt x="1" y="18"/>
                  </a:cubicBezTo>
                  <a:cubicBezTo>
                    <a:pt x="0" y="18"/>
                    <a:pt x="0" y="17"/>
                    <a:pt x="0" y="16"/>
                  </a:cubicBezTo>
                  <a:cubicBezTo>
                    <a:pt x="9" y="1"/>
                    <a:pt x="9" y="1"/>
                    <a:pt x="9" y="1"/>
                  </a:cubicBezTo>
                  <a:cubicBezTo>
                    <a:pt x="9" y="1"/>
                    <a:pt x="10" y="0"/>
                    <a:pt x="11" y="1"/>
                  </a:cubicBezTo>
                  <a:cubicBezTo>
                    <a:pt x="12" y="1"/>
                    <a:pt x="12" y="2"/>
                    <a:pt x="11" y="3"/>
                  </a:cubicBezTo>
                  <a:cubicBezTo>
                    <a:pt x="3" y="18"/>
                    <a:pt x="3" y="18"/>
                    <a:pt x="3" y="18"/>
                  </a:cubicBezTo>
                  <a:cubicBezTo>
                    <a:pt x="3" y="18"/>
                    <a:pt x="2" y="18"/>
                    <a:pt x="2" y="1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grpSp>
    </p:spTree>
    <p:extLst>
      <p:ext uri="{BB962C8B-B14F-4D97-AF65-F5344CB8AC3E}">
        <p14:creationId xmlns:p14="http://schemas.microsoft.com/office/powerpoint/2010/main" val="389828637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Expectations of students and parents</a:t>
            </a:r>
            <a:endParaRPr lang="en-AU" dirty="0">
              <a:latin typeface="+mn-lt"/>
            </a:endParaRPr>
          </a:p>
        </p:txBody>
      </p:sp>
      <p:sp>
        <p:nvSpPr>
          <p:cNvPr id="8" name="Content Placeholder 7"/>
          <p:cNvSpPr>
            <a:spLocks noGrp="1"/>
          </p:cNvSpPr>
          <p:nvPr>
            <p:ph idx="1"/>
          </p:nvPr>
        </p:nvSpPr>
        <p:spPr/>
        <p:txBody>
          <a:bodyPr>
            <a:normAutofit/>
          </a:bodyPr>
          <a:lstStyle/>
          <a:p>
            <a:pPr lvl="2"/>
            <a:r>
              <a:rPr lang="en-AU" sz="2200" i="1" dirty="0"/>
              <a:t> </a:t>
            </a:r>
            <a:r>
              <a:rPr lang="en-AU" sz="2200" dirty="0"/>
              <a:t>Students and their parents also demand more from schooling. Both know that the working lives of today’s young people will be full of change and that they will need to be </a:t>
            </a:r>
            <a:r>
              <a:rPr lang="en-AU" sz="2200" dirty="0" smtClean="0"/>
              <a:t>flexible </a:t>
            </a:r>
            <a:r>
              <a:rPr lang="en-AU" sz="2200" dirty="0"/>
              <a:t>and responsive. </a:t>
            </a:r>
            <a:endParaRPr lang="en-AU" sz="2200" dirty="0" smtClean="0"/>
          </a:p>
          <a:p>
            <a:pPr lvl="2"/>
            <a:r>
              <a:rPr lang="en-AU" sz="2200" dirty="0"/>
              <a:t> Everyone needs to actively manage their career, moving between or combining work and further study in order to add to their skills and qualifications. </a:t>
            </a:r>
          </a:p>
          <a:p>
            <a:pPr marL="0" lvl="2" indent="0">
              <a:buNone/>
            </a:pPr>
            <a:endParaRPr lang="en-AU" sz="2200" dirty="0"/>
          </a:p>
        </p:txBody>
      </p:sp>
      <p:sp>
        <p:nvSpPr>
          <p:cNvPr id="4" name="Date Placeholder 3"/>
          <p:cNvSpPr>
            <a:spLocks noGrp="1"/>
          </p:cNvSpPr>
          <p:nvPr>
            <p:ph type="dt" sz="half" idx="10"/>
          </p:nvPr>
        </p:nvSpPr>
        <p:spPr/>
        <p:txBody>
          <a:bodyPr/>
          <a:lstStyle/>
          <a:p>
            <a:r>
              <a:rPr lang="en-AU" dirty="0" smtClean="0"/>
              <a:t>27 July 2016</a:t>
            </a:r>
            <a:endParaRPr lang="en-AU" dirty="0"/>
          </a:p>
        </p:txBody>
      </p:sp>
      <p:sp>
        <p:nvSpPr>
          <p:cNvPr id="5" name="Footer Placeholder 4"/>
          <p:cNvSpPr>
            <a:spLocks noGrp="1"/>
          </p:cNvSpPr>
          <p:nvPr>
            <p:ph type="ftr" sz="quarter" idx="11"/>
          </p:nvPr>
        </p:nvSpPr>
        <p:spPr/>
        <p:txBody>
          <a:bodyPr/>
          <a:lstStyle/>
          <a:p>
            <a:r>
              <a:rPr lang="en-AU" dirty="0" smtClean="0"/>
              <a:t>© NSW Department of Education | </a:t>
            </a:r>
            <a:endParaRPr lang="en-AU" dirty="0"/>
          </a:p>
        </p:txBody>
      </p:sp>
      <p:sp>
        <p:nvSpPr>
          <p:cNvPr id="6" name="Slide Number Placeholder 5"/>
          <p:cNvSpPr>
            <a:spLocks noGrp="1"/>
          </p:cNvSpPr>
          <p:nvPr>
            <p:ph type="sldNum" sz="quarter" idx="12"/>
          </p:nvPr>
        </p:nvSpPr>
        <p:spPr/>
        <p:txBody>
          <a:bodyPr/>
          <a:lstStyle/>
          <a:p>
            <a:r>
              <a:rPr lang="en-AU" dirty="0" smtClean="0"/>
              <a:t>Page 11</a:t>
            </a:r>
            <a:endParaRPr lang="en-AU" dirty="0"/>
          </a:p>
        </p:txBody>
      </p:sp>
      <p:sp>
        <p:nvSpPr>
          <p:cNvPr id="9" name="Oval 8"/>
          <p:cNvSpPr/>
          <p:nvPr/>
        </p:nvSpPr>
        <p:spPr>
          <a:xfrm>
            <a:off x="7178794" y="2427734"/>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10" name="Group 9"/>
          <p:cNvGrpSpPr/>
          <p:nvPr/>
        </p:nvGrpSpPr>
        <p:grpSpPr>
          <a:xfrm>
            <a:off x="7431313" y="2625900"/>
            <a:ext cx="359058" cy="510238"/>
            <a:chOff x="7416800" y="3700463"/>
            <a:chExt cx="422276" cy="600075"/>
          </a:xfrm>
          <a:solidFill>
            <a:schemeClr val="accent2"/>
          </a:solidFill>
        </p:grpSpPr>
        <p:sp>
          <p:nvSpPr>
            <p:cNvPr id="11" name="Freeform 8"/>
            <p:cNvSpPr>
              <a:spLocks/>
            </p:cNvSpPr>
            <p:nvPr/>
          </p:nvSpPr>
          <p:spPr bwMode="auto">
            <a:xfrm>
              <a:off x="7761288" y="4176713"/>
              <a:ext cx="77788" cy="11113"/>
            </a:xfrm>
            <a:custGeom>
              <a:avLst/>
              <a:gdLst>
                <a:gd name="T0" fmla="*/ 19 w 21"/>
                <a:gd name="T1" fmla="*/ 3 h 3"/>
                <a:gd name="T2" fmla="*/ 1 w 21"/>
                <a:gd name="T3" fmla="*/ 3 h 3"/>
                <a:gd name="T4" fmla="*/ 0 w 21"/>
                <a:gd name="T5" fmla="*/ 1 h 3"/>
                <a:gd name="T6" fmla="*/ 1 w 21"/>
                <a:gd name="T7" fmla="*/ 0 h 3"/>
                <a:gd name="T8" fmla="*/ 19 w 21"/>
                <a:gd name="T9" fmla="*/ 0 h 3"/>
                <a:gd name="T10" fmla="*/ 21 w 21"/>
                <a:gd name="T11" fmla="*/ 1 h 3"/>
                <a:gd name="T12" fmla="*/ 19 w 2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21" h="3">
                  <a:moveTo>
                    <a:pt x="19" y="3"/>
                  </a:moveTo>
                  <a:cubicBezTo>
                    <a:pt x="1" y="3"/>
                    <a:pt x="1" y="3"/>
                    <a:pt x="1" y="3"/>
                  </a:cubicBezTo>
                  <a:cubicBezTo>
                    <a:pt x="0" y="3"/>
                    <a:pt x="0" y="2"/>
                    <a:pt x="0" y="1"/>
                  </a:cubicBezTo>
                  <a:cubicBezTo>
                    <a:pt x="0" y="1"/>
                    <a:pt x="0" y="0"/>
                    <a:pt x="1" y="0"/>
                  </a:cubicBezTo>
                  <a:cubicBezTo>
                    <a:pt x="19" y="0"/>
                    <a:pt x="19" y="0"/>
                    <a:pt x="19" y="0"/>
                  </a:cubicBezTo>
                  <a:cubicBezTo>
                    <a:pt x="20" y="0"/>
                    <a:pt x="21" y="1"/>
                    <a:pt x="21" y="1"/>
                  </a:cubicBezTo>
                  <a:cubicBezTo>
                    <a:pt x="21" y="2"/>
                    <a:pt x="20" y="3"/>
                    <a:pt x="19" y="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2" name="Freeform 9"/>
            <p:cNvSpPr>
              <a:spLocks/>
            </p:cNvSpPr>
            <p:nvPr/>
          </p:nvSpPr>
          <p:spPr bwMode="auto">
            <a:xfrm>
              <a:off x="7416800" y="3700463"/>
              <a:ext cx="422275" cy="468313"/>
            </a:xfrm>
            <a:custGeom>
              <a:avLst/>
              <a:gdLst>
                <a:gd name="T0" fmla="*/ 1 w 113"/>
                <a:gd name="T1" fmla="*/ 125 h 125"/>
                <a:gd name="T2" fmla="*/ 0 w 113"/>
                <a:gd name="T3" fmla="*/ 123 h 125"/>
                <a:gd name="T4" fmla="*/ 0 w 113"/>
                <a:gd name="T5" fmla="*/ 17 h 125"/>
                <a:gd name="T6" fmla="*/ 18 w 113"/>
                <a:gd name="T7" fmla="*/ 0 h 125"/>
                <a:gd name="T8" fmla="*/ 111 w 113"/>
                <a:gd name="T9" fmla="*/ 0 h 125"/>
                <a:gd name="T10" fmla="*/ 113 w 113"/>
                <a:gd name="T11" fmla="*/ 1 h 125"/>
                <a:gd name="T12" fmla="*/ 113 w 113"/>
                <a:gd name="T13" fmla="*/ 107 h 125"/>
                <a:gd name="T14" fmla="*/ 111 w 113"/>
                <a:gd name="T15" fmla="*/ 109 h 125"/>
                <a:gd name="T16" fmla="*/ 110 w 113"/>
                <a:gd name="T17" fmla="*/ 107 h 125"/>
                <a:gd name="T18" fmla="*/ 110 w 113"/>
                <a:gd name="T19" fmla="*/ 2 h 125"/>
                <a:gd name="T20" fmla="*/ 18 w 113"/>
                <a:gd name="T21" fmla="*/ 2 h 125"/>
                <a:gd name="T22" fmla="*/ 3 w 113"/>
                <a:gd name="T23" fmla="*/ 17 h 125"/>
                <a:gd name="T24" fmla="*/ 3 w 113"/>
                <a:gd name="T25" fmla="*/ 123 h 125"/>
                <a:gd name="T26" fmla="*/ 1 w 113"/>
                <a:gd name="T27"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3" h="125">
                  <a:moveTo>
                    <a:pt x="1" y="125"/>
                  </a:moveTo>
                  <a:cubicBezTo>
                    <a:pt x="1" y="125"/>
                    <a:pt x="0" y="124"/>
                    <a:pt x="0" y="123"/>
                  </a:cubicBezTo>
                  <a:cubicBezTo>
                    <a:pt x="0" y="17"/>
                    <a:pt x="0" y="17"/>
                    <a:pt x="0" y="17"/>
                  </a:cubicBezTo>
                  <a:cubicBezTo>
                    <a:pt x="0" y="7"/>
                    <a:pt x="8" y="0"/>
                    <a:pt x="18" y="0"/>
                  </a:cubicBezTo>
                  <a:cubicBezTo>
                    <a:pt x="111" y="0"/>
                    <a:pt x="111" y="0"/>
                    <a:pt x="111" y="0"/>
                  </a:cubicBezTo>
                  <a:cubicBezTo>
                    <a:pt x="112" y="0"/>
                    <a:pt x="113" y="0"/>
                    <a:pt x="113" y="1"/>
                  </a:cubicBezTo>
                  <a:cubicBezTo>
                    <a:pt x="113" y="107"/>
                    <a:pt x="113" y="107"/>
                    <a:pt x="113" y="107"/>
                  </a:cubicBezTo>
                  <a:cubicBezTo>
                    <a:pt x="113" y="108"/>
                    <a:pt x="112" y="109"/>
                    <a:pt x="111" y="109"/>
                  </a:cubicBezTo>
                  <a:cubicBezTo>
                    <a:pt x="111" y="109"/>
                    <a:pt x="110" y="108"/>
                    <a:pt x="110" y="107"/>
                  </a:cubicBezTo>
                  <a:cubicBezTo>
                    <a:pt x="110" y="2"/>
                    <a:pt x="110" y="2"/>
                    <a:pt x="110" y="2"/>
                  </a:cubicBezTo>
                  <a:cubicBezTo>
                    <a:pt x="18" y="2"/>
                    <a:pt x="18" y="2"/>
                    <a:pt x="18" y="2"/>
                  </a:cubicBezTo>
                  <a:cubicBezTo>
                    <a:pt x="9" y="2"/>
                    <a:pt x="3" y="9"/>
                    <a:pt x="3" y="17"/>
                  </a:cubicBezTo>
                  <a:cubicBezTo>
                    <a:pt x="3" y="123"/>
                    <a:pt x="3" y="123"/>
                    <a:pt x="3" y="123"/>
                  </a:cubicBezTo>
                  <a:cubicBezTo>
                    <a:pt x="3" y="124"/>
                    <a:pt x="2" y="125"/>
                    <a:pt x="1" y="125"/>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3" name="Freeform 10"/>
            <p:cNvSpPr>
              <a:spLocks/>
            </p:cNvSpPr>
            <p:nvPr/>
          </p:nvSpPr>
          <p:spPr bwMode="auto">
            <a:xfrm>
              <a:off x="7416800" y="4097338"/>
              <a:ext cx="422275" cy="131763"/>
            </a:xfrm>
            <a:custGeom>
              <a:avLst/>
              <a:gdLst>
                <a:gd name="T0" fmla="*/ 111 w 113"/>
                <a:gd name="T1" fmla="*/ 35 h 35"/>
                <a:gd name="T2" fmla="*/ 93 w 113"/>
                <a:gd name="T3" fmla="*/ 35 h 35"/>
                <a:gd name="T4" fmla="*/ 92 w 113"/>
                <a:gd name="T5" fmla="*/ 34 h 35"/>
                <a:gd name="T6" fmla="*/ 93 w 113"/>
                <a:gd name="T7" fmla="*/ 32 h 35"/>
                <a:gd name="T8" fmla="*/ 110 w 113"/>
                <a:gd name="T9" fmla="*/ 32 h 35"/>
                <a:gd name="T10" fmla="*/ 110 w 113"/>
                <a:gd name="T11" fmla="*/ 3 h 35"/>
                <a:gd name="T12" fmla="*/ 18 w 113"/>
                <a:gd name="T13" fmla="*/ 3 h 35"/>
                <a:gd name="T14" fmla="*/ 3 w 113"/>
                <a:gd name="T15" fmla="*/ 17 h 35"/>
                <a:gd name="T16" fmla="*/ 18 w 113"/>
                <a:gd name="T17" fmla="*/ 32 h 35"/>
                <a:gd name="T18" fmla="*/ 73 w 113"/>
                <a:gd name="T19" fmla="*/ 32 h 35"/>
                <a:gd name="T20" fmla="*/ 75 w 113"/>
                <a:gd name="T21" fmla="*/ 34 h 35"/>
                <a:gd name="T22" fmla="*/ 73 w 113"/>
                <a:gd name="T23" fmla="*/ 35 h 35"/>
                <a:gd name="T24" fmla="*/ 18 w 113"/>
                <a:gd name="T25" fmla="*/ 35 h 35"/>
                <a:gd name="T26" fmla="*/ 0 w 113"/>
                <a:gd name="T27" fmla="*/ 17 h 35"/>
                <a:gd name="T28" fmla="*/ 18 w 113"/>
                <a:gd name="T29" fmla="*/ 0 h 35"/>
                <a:gd name="T30" fmla="*/ 111 w 113"/>
                <a:gd name="T31" fmla="*/ 0 h 35"/>
                <a:gd name="T32" fmla="*/ 113 w 113"/>
                <a:gd name="T33" fmla="*/ 1 h 35"/>
                <a:gd name="T34" fmla="*/ 113 w 113"/>
                <a:gd name="T35" fmla="*/ 34 h 35"/>
                <a:gd name="T36" fmla="*/ 111 w 113"/>
                <a:gd name="T3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35">
                  <a:moveTo>
                    <a:pt x="111" y="35"/>
                  </a:moveTo>
                  <a:cubicBezTo>
                    <a:pt x="93" y="35"/>
                    <a:pt x="93" y="35"/>
                    <a:pt x="93" y="35"/>
                  </a:cubicBezTo>
                  <a:cubicBezTo>
                    <a:pt x="92" y="35"/>
                    <a:pt x="92" y="34"/>
                    <a:pt x="92" y="34"/>
                  </a:cubicBezTo>
                  <a:cubicBezTo>
                    <a:pt x="92" y="33"/>
                    <a:pt x="92" y="32"/>
                    <a:pt x="93" y="32"/>
                  </a:cubicBezTo>
                  <a:cubicBezTo>
                    <a:pt x="110" y="32"/>
                    <a:pt x="110" y="32"/>
                    <a:pt x="110" y="32"/>
                  </a:cubicBezTo>
                  <a:cubicBezTo>
                    <a:pt x="110" y="3"/>
                    <a:pt x="110" y="3"/>
                    <a:pt x="110" y="3"/>
                  </a:cubicBezTo>
                  <a:cubicBezTo>
                    <a:pt x="18" y="3"/>
                    <a:pt x="18" y="3"/>
                    <a:pt x="18" y="3"/>
                  </a:cubicBezTo>
                  <a:cubicBezTo>
                    <a:pt x="9" y="3"/>
                    <a:pt x="3" y="9"/>
                    <a:pt x="3" y="17"/>
                  </a:cubicBezTo>
                  <a:cubicBezTo>
                    <a:pt x="3" y="26"/>
                    <a:pt x="9" y="32"/>
                    <a:pt x="18" y="32"/>
                  </a:cubicBezTo>
                  <a:cubicBezTo>
                    <a:pt x="73" y="32"/>
                    <a:pt x="73" y="32"/>
                    <a:pt x="73" y="32"/>
                  </a:cubicBezTo>
                  <a:cubicBezTo>
                    <a:pt x="74" y="32"/>
                    <a:pt x="75" y="33"/>
                    <a:pt x="75" y="34"/>
                  </a:cubicBezTo>
                  <a:cubicBezTo>
                    <a:pt x="75" y="34"/>
                    <a:pt x="74" y="35"/>
                    <a:pt x="73" y="35"/>
                  </a:cubicBezTo>
                  <a:cubicBezTo>
                    <a:pt x="18" y="35"/>
                    <a:pt x="18" y="35"/>
                    <a:pt x="18" y="35"/>
                  </a:cubicBezTo>
                  <a:cubicBezTo>
                    <a:pt x="8" y="35"/>
                    <a:pt x="0" y="27"/>
                    <a:pt x="0" y="17"/>
                  </a:cubicBezTo>
                  <a:cubicBezTo>
                    <a:pt x="0" y="8"/>
                    <a:pt x="8" y="0"/>
                    <a:pt x="18" y="0"/>
                  </a:cubicBezTo>
                  <a:cubicBezTo>
                    <a:pt x="111" y="0"/>
                    <a:pt x="111" y="0"/>
                    <a:pt x="111" y="0"/>
                  </a:cubicBezTo>
                  <a:cubicBezTo>
                    <a:pt x="112" y="0"/>
                    <a:pt x="113" y="1"/>
                    <a:pt x="113" y="1"/>
                  </a:cubicBezTo>
                  <a:cubicBezTo>
                    <a:pt x="113" y="34"/>
                    <a:pt x="113" y="34"/>
                    <a:pt x="113" y="34"/>
                  </a:cubicBezTo>
                  <a:cubicBezTo>
                    <a:pt x="113" y="34"/>
                    <a:pt x="112" y="35"/>
                    <a:pt x="111" y="35"/>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4" name="Freeform 11"/>
            <p:cNvSpPr>
              <a:spLocks/>
            </p:cNvSpPr>
            <p:nvPr/>
          </p:nvSpPr>
          <p:spPr bwMode="auto">
            <a:xfrm>
              <a:off x="7458075" y="4138613"/>
              <a:ext cx="381000" cy="11113"/>
            </a:xfrm>
            <a:custGeom>
              <a:avLst/>
              <a:gdLst>
                <a:gd name="T0" fmla="*/ 100 w 102"/>
                <a:gd name="T1" fmla="*/ 3 h 3"/>
                <a:gd name="T2" fmla="*/ 2 w 102"/>
                <a:gd name="T3" fmla="*/ 3 h 3"/>
                <a:gd name="T4" fmla="*/ 0 w 102"/>
                <a:gd name="T5" fmla="*/ 1 h 3"/>
                <a:gd name="T6" fmla="*/ 2 w 102"/>
                <a:gd name="T7" fmla="*/ 0 h 3"/>
                <a:gd name="T8" fmla="*/ 100 w 102"/>
                <a:gd name="T9" fmla="*/ 0 h 3"/>
                <a:gd name="T10" fmla="*/ 102 w 102"/>
                <a:gd name="T11" fmla="*/ 1 h 3"/>
                <a:gd name="T12" fmla="*/ 100 w 102"/>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02" h="3">
                  <a:moveTo>
                    <a:pt x="100" y="3"/>
                  </a:moveTo>
                  <a:cubicBezTo>
                    <a:pt x="2" y="3"/>
                    <a:pt x="2" y="3"/>
                    <a:pt x="2" y="3"/>
                  </a:cubicBezTo>
                  <a:cubicBezTo>
                    <a:pt x="1" y="3"/>
                    <a:pt x="0" y="2"/>
                    <a:pt x="0" y="1"/>
                  </a:cubicBezTo>
                  <a:cubicBezTo>
                    <a:pt x="0" y="1"/>
                    <a:pt x="1" y="0"/>
                    <a:pt x="2" y="0"/>
                  </a:cubicBezTo>
                  <a:cubicBezTo>
                    <a:pt x="100" y="0"/>
                    <a:pt x="100" y="0"/>
                    <a:pt x="100" y="0"/>
                  </a:cubicBezTo>
                  <a:cubicBezTo>
                    <a:pt x="101" y="0"/>
                    <a:pt x="102" y="1"/>
                    <a:pt x="102" y="1"/>
                  </a:cubicBezTo>
                  <a:cubicBezTo>
                    <a:pt x="102" y="2"/>
                    <a:pt x="101" y="3"/>
                    <a:pt x="100" y="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5" name="Freeform 12"/>
            <p:cNvSpPr>
              <a:spLocks/>
            </p:cNvSpPr>
            <p:nvPr/>
          </p:nvSpPr>
          <p:spPr bwMode="auto">
            <a:xfrm>
              <a:off x="7458075" y="4176713"/>
              <a:ext cx="239713" cy="11113"/>
            </a:xfrm>
            <a:custGeom>
              <a:avLst/>
              <a:gdLst>
                <a:gd name="T0" fmla="*/ 62 w 64"/>
                <a:gd name="T1" fmla="*/ 3 h 3"/>
                <a:gd name="T2" fmla="*/ 2 w 64"/>
                <a:gd name="T3" fmla="*/ 3 h 3"/>
                <a:gd name="T4" fmla="*/ 0 w 64"/>
                <a:gd name="T5" fmla="*/ 1 h 3"/>
                <a:gd name="T6" fmla="*/ 2 w 64"/>
                <a:gd name="T7" fmla="*/ 0 h 3"/>
                <a:gd name="T8" fmla="*/ 62 w 64"/>
                <a:gd name="T9" fmla="*/ 0 h 3"/>
                <a:gd name="T10" fmla="*/ 64 w 64"/>
                <a:gd name="T11" fmla="*/ 1 h 3"/>
                <a:gd name="T12" fmla="*/ 62 w 64"/>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4" h="3">
                  <a:moveTo>
                    <a:pt x="62" y="3"/>
                  </a:moveTo>
                  <a:cubicBezTo>
                    <a:pt x="2" y="3"/>
                    <a:pt x="2" y="3"/>
                    <a:pt x="2" y="3"/>
                  </a:cubicBezTo>
                  <a:cubicBezTo>
                    <a:pt x="1" y="3"/>
                    <a:pt x="0" y="2"/>
                    <a:pt x="0" y="1"/>
                  </a:cubicBezTo>
                  <a:cubicBezTo>
                    <a:pt x="0" y="1"/>
                    <a:pt x="1" y="0"/>
                    <a:pt x="2" y="0"/>
                  </a:cubicBezTo>
                  <a:cubicBezTo>
                    <a:pt x="62" y="0"/>
                    <a:pt x="62" y="0"/>
                    <a:pt x="62" y="0"/>
                  </a:cubicBezTo>
                  <a:cubicBezTo>
                    <a:pt x="63" y="0"/>
                    <a:pt x="64" y="1"/>
                    <a:pt x="64" y="1"/>
                  </a:cubicBezTo>
                  <a:cubicBezTo>
                    <a:pt x="64" y="2"/>
                    <a:pt x="63" y="3"/>
                    <a:pt x="62" y="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6" name="Freeform 13"/>
            <p:cNvSpPr>
              <a:spLocks noEditPoints="1"/>
            </p:cNvSpPr>
            <p:nvPr/>
          </p:nvSpPr>
          <p:spPr bwMode="auto">
            <a:xfrm>
              <a:off x="7491413" y="3756026"/>
              <a:ext cx="292100" cy="90488"/>
            </a:xfrm>
            <a:custGeom>
              <a:avLst/>
              <a:gdLst>
                <a:gd name="T0" fmla="*/ 5 w 78"/>
                <a:gd name="T1" fmla="*/ 3 h 24"/>
                <a:gd name="T2" fmla="*/ 3 w 78"/>
                <a:gd name="T3" fmla="*/ 6 h 24"/>
                <a:gd name="T4" fmla="*/ 3 w 78"/>
                <a:gd name="T5" fmla="*/ 18 h 24"/>
                <a:gd name="T6" fmla="*/ 5 w 78"/>
                <a:gd name="T7" fmla="*/ 21 h 24"/>
                <a:gd name="T8" fmla="*/ 72 w 78"/>
                <a:gd name="T9" fmla="*/ 21 h 24"/>
                <a:gd name="T10" fmla="*/ 75 w 78"/>
                <a:gd name="T11" fmla="*/ 18 h 24"/>
                <a:gd name="T12" fmla="*/ 75 w 78"/>
                <a:gd name="T13" fmla="*/ 6 h 24"/>
                <a:gd name="T14" fmla="*/ 72 w 78"/>
                <a:gd name="T15" fmla="*/ 3 h 24"/>
                <a:gd name="T16" fmla="*/ 5 w 78"/>
                <a:gd name="T17" fmla="*/ 3 h 24"/>
                <a:gd name="T18" fmla="*/ 72 w 78"/>
                <a:gd name="T19" fmla="*/ 24 h 24"/>
                <a:gd name="T20" fmla="*/ 5 w 78"/>
                <a:gd name="T21" fmla="*/ 24 h 24"/>
                <a:gd name="T22" fmla="*/ 0 w 78"/>
                <a:gd name="T23" fmla="*/ 18 h 24"/>
                <a:gd name="T24" fmla="*/ 0 w 78"/>
                <a:gd name="T25" fmla="*/ 6 h 24"/>
                <a:gd name="T26" fmla="*/ 5 w 78"/>
                <a:gd name="T27" fmla="*/ 0 h 24"/>
                <a:gd name="T28" fmla="*/ 72 w 78"/>
                <a:gd name="T29" fmla="*/ 0 h 24"/>
                <a:gd name="T30" fmla="*/ 78 w 78"/>
                <a:gd name="T31" fmla="*/ 6 h 24"/>
                <a:gd name="T32" fmla="*/ 78 w 78"/>
                <a:gd name="T33" fmla="*/ 18 h 24"/>
                <a:gd name="T34" fmla="*/ 72 w 78"/>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24">
                  <a:moveTo>
                    <a:pt x="5" y="3"/>
                  </a:moveTo>
                  <a:cubicBezTo>
                    <a:pt x="4" y="3"/>
                    <a:pt x="3" y="4"/>
                    <a:pt x="3" y="6"/>
                  </a:cubicBezTo>
                  <a:cubicBezTo>
                    <a:pt x="3" y="18"/>
                    <a:pt x="3" y="18"/>
                    <a:pt x="3" y="18"/>
                  </a:cubicBezTo>
                  <a:cubicBezTo>
                    <a:pt x="3" y="20"/>
                    <a:pt x="4" y="21"/>
                    <a:pt x="5" y="21"/>
                  </a:cubicBezTo>
                  <a:cubicBezTo>
                    <a:pt x="72" y="21"/>
                    <a:pt x="72" y="21"/>
                    <a:pt x="72" y="21"/>
                  </a:cubicBezTo>
                  <a:cubicBezTo>
                    <a:pt x="74" y="21"/>
                    <a:pt x="75" y="20"/>
                    <a:pt x="75" y="18"/>
                  </a:cubicBezTo>
                  <a:cubicBezTo>
                    <a:pt x="75" y="6"/>
                    <a:pt x="75" y="6"/>
                    <a:pt x="75" y="6"/>
                  </a:cubicBezTo>
                  <a:cubicBezTo>
                    <a:pt x="75" y="4"/>
                    <a:pt x="74" y="3"/>
                    <a:pt x="72" y="3"/>
                  </a:cubicBezTo>
                  <a:lnTo>
                    <a:pt x="5" y="3"/>
                  </a:lnTo>
                  <a:close/>
                  <a:moveTo>
                    <a:pt x="72" y="24"/>
                  </a:moveTo>
                  <a:cubicBezTo>
                    <a:pt x="5" y="24"/>
                    <a:pt x="5" y="24"/>
                    <a:pt x="5" y="24"/>
                  </a:cubicBezTo>
                  <a:cubicBezTo>
                    <a:pt x="2" y="24"/>
                    <a:pt x="0" y="21"/>
                    <a:pt x="0" y="18"/>
                  </a:cubicBezTo>
                  <a:cubicBezTo>
                    <a:pt x="0" y="6"/>
                    <a:pt x="0" y="6"/>
                    <a:pt x="0" y="6"/>
                  </a:cubicBezTo>
                  <a:cubicBezTo>
                    <a:pt x="0" y="3"/>
                    <a:pt x="2" y="0"/>
                    <a:pt x="5" y="0"/>
                  </a:cubicBezTo>
                  <a:cubicBezTo>
                    <a:pt x="72" y="0"/>
                    <a:pt x="72" y="0"/>
                    <a:pt x="72" y="0"/>
                  </a:cubicBezTo>
                  <a:cubicBezTo>
                    <a:pt x="76" y="0"/>
                    <a:pt x="78" y="3"/>
                    <a:pt x="78" y="6"/>
                  </a:cubicBezTo>
                  <a:cubicBezTo>
                    <a:pt x="78" y="18"/>
                    <a:pt x="78" y="18"/>
                    <a:pt x="78" y="18"/>
                  </a:cubicBezTo>
                  <a:cubicBezTo>
                    <a:pt x="78" y="21"/>
                    <a:pt x="76" y="24"/>
                    <a:pt x="72" y="24"/>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17" name="Freeform 14"/>
            <p:cNvSpPr>
              <a:spLocks noEditPoints="1"/>
            </p:cNvSpPr>
            <p:nvPr/>
          </p:nvSpPr>
          <p:spPr bwMode="auto">
            <a:xfrm>
              <a:off x="7686675" y="4138613"/>
              <a:ext cx="85725" cy="161925"/>
            </a:xfrm>
            <a:custGeom>
              <a:avLst/>
              <a:gdLst>
                <a:gd name="T0" fmla="*/ 3 w 23"/>
                <a:gd name="T1" fmla="*/ 3 h 43"/>
                <a:gd name="T2" fmla="*/ 3 w 23"/>
                <a:gd name="T3" fmla="*/ 38 h 43"/>
                <a:gd name="T4" fmla="*/ 10 w 23"/>
                <a:gd name="T5" fmla="*/ 32 h 43"/>
                <a:gd name="T6" fmla="*/ 12 w 23"/>
                <a:gd name="T7" fmla="*/ 32 h 43"/>
                <a:gd name="T8" fmla="*/ 20 w 23"/>
                <a:gd name="T9" fmla="*/ 38 h 43"/>
                <a:gd name="T10" fmla="*/ 20 w 23"/>
                <a:gd name="T11" fmla="*/ 3 h 43"/>
                <a:gd name="T12" fmla="*/ 3 w 23"/>
                <a:gd name="T13" fmla="*/ 3 h 43"/>
                <a:gd name="T14" fmla="*/ 1 w 23"/>
                <a:gd name="T15" fmla="*/ 43 h 43"/>
                <a:gd name="T16" fmla="*/ 1 w 23"/>
                <a:gd name="T17" fmla="*/ 42 h 43"/>
                <a:gd name="T18" fmla="*/ 0 w 23"/>
                <a:gd name="T19" fmla="*/ 41 h 43"/>
                <a:gd name="T20" fmla="*/ 0 w 23"/>
                <a:gd name="T21" fmla="*/ 2 h 43"/>
                <a:gd name="T22" fmla="*/ 1 w 23"/>
                <a:gd name="T23" fmla="*/ 0 h 43"/>
                <a:gd name="T24" fmla="*/ 21 w 23"/>
                <a:gd name="T25" fmla="*/ 0 h 43"/>
                <a:gd name="T26" fmla="*/ 23 w 23"/>
                <a:gd name="T27" fmla="*/ 2 h 43"/>
                <a:gd name="T28" fmla="*/ 23 w 23"/>
                <a:gd name="T29" fmla="*/ 41 h 43"/>
                <a:gd name="T30" fmla="*/ 22 w 23"/>
                <a:gd name="T31" fmla="*/ 42 h 43"/>
                <a:gd name="T32" fmla="*/ 20 w 23"/>
                <a:gd name="T33" fmla="*/ 42 h 43"/>
                <a:gd name="T34" fmla="*/ 11 w 23"/>
                <a:gd name="T35" fmla="*/ 35 h 43"/>
                <a:gd name="T36" fmla="*/ 2 w 23"/>
                <a:gd name="T37" fmla="*/ 42 h 43"/>
                <a:gd name="T38" fmla="*/ 1 w 23"/>
                <a:gd name="T3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 h="43">
                  <a:moveTo>
                    <a:pt x="3" y="3"/>
                  </a:moveTo>
                  <a:cubicBezTo>
                    <a:pt x="3" y="38"/>
                    <a:pt x="3" y="38"/>
                    <a:pt x="3" y="38"/>
                  </a:cubicBezTo>
                  <a:cubicBezTo>
                    <a:pt x="10" y="32"/>
                    <a:pt x="10" y="32"/>
                    <a:pt x="10" y="32"/>
                  </a:cubicBezTo>
                  <a:cubicBezTo>
                    <a:pt x="11" y="32"/>
                    <a:pt x="12" y="32"/>
                    <a:pt x="12" y="32"/>
                  </a:cubicBezTo>
                  <a:cubicBezTo>
                    <a:pt x="20" y="38"/>
                    <a:pt x="20" y="38"/>
                    <a:pt x="20" y="38"/>
                  </a:cubicBezTo>
                  <a:cubicBezTo>
                    <a:pt x="20" y="3"/>
                    <a:pt x="20" y="3"/>
                    <a:pt x="20" y="3"/>
                  </a:cubicBezTo>
                  <a:lnTo>
                    <a:pt x="3" y="3"/>
                  </a:lnTo>
                  <a:close/>
                  <a:moveTo>
                    <a:pt x="1" y="43"/>
                  </a:moveTo>
                  <a:cubicBezTo>
                    <a:pt x="1" y="43"/>
                    <a:pt x="1" y="43"/>
                    <a:pt x="1" y="42"/>
                  </a:cubicBezTo>
                  <a:cubicBezTo>
                    <a:pt x="0" y="42"/>
                    <a:pt x="0" y="42"/>
                    <a:pt x="0" y="41"/>
                  </a:cubicBezTo>
                  <a:cubicBezTo>
                    <a:pt x="0" y="2"/>
                    <a:pt x="0" y="2"/>
                    <a:pt x="0" y="2"/>
                  </a:cubicBezTo>
                  <a:cubicBezTo>
                    <a:pt x="0" y="1"/>
                    <a:pt x="0" y="0"/>
                    <a:pt x="1" y="0"/>
                  </a:cubicBezTo>
                  <a:cubicBezTo>
                    <a:pt x="21" y="0"/>
                    <a:pt x="21" y="0"/>
                    <a:pt x="21" y="0"/>
                  </a:cubicBezTo>
                  <a:cubicBezTo>
                    <a:pt x="22" y="0"/>
                    <a:pt x="23" y="1"/>
                    <a:pt x="23" y="2"/>
                  </a:cubicBezTo>
                  <a:cubicBezTo>
                    <a:pt x="23" y="41"/>
                    <a:pt x="23" y="41"/>
                    <a:pt x="23" y="41"/>
                  </a:cubicBezTo>
                  <a:cubicBezTo>
                    <a:pt x="23" y="42"/>
                    <a:pt x="22" y="42"/>
                    <a:pt x="22" y="42"/>
                  </a:cubicBezTo>
                  <a:cubicBezTo>
                    <a:pt x="21" y="43"/>
                    <a:pt x="21" y="43"/>
                    <a:pt x="20" y="42"/>
                  </a:cubicBezTo>
                  <a:cubicBezTo>
                    <a:pt x="11" y="35"/>
                    <a:pt x="11" y="35"/>
                    <a:pt x="11" y="35"/>
                  </a:cubicBezTo>
                  <a:cubicBezTo>
                    <a:pt x="2" y="42"/>
                    <a:pt x="2" y="42"/>
                    <a:pt x="2" y="42"/>
                  </a:cubicBezTo>
                  <a:cubicBezTo>
                    <a:pt x="2" y="42"/>
                    <a:pt x="2" y="43"/>
                    <a:pt x="1" y="4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grpSp>
      <p:sp>
        <p:nvSpPr>
          <p:cNvPr id="18" name="Oval 17"/>
          <p:cNvSpPr/>
          <p:nvPr/>
        </p:nvSpPr>
        <p:spPr>
          <a:xfrm>
            <a:off x="7178794" y="1419622"/>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19" name="Group 18"/>
          <p:cNvGrpSpPr>
            <a:grpSpLocks noChangeAspect="1"/>
          </p:cNvGrpSpPr>
          <p:nvPr/>
        </p:nvGrpSpPr>
        <p:grpSpPr>
          <a:xfrm>
            <a:off x="7322842" y="1666018"/>
            <a:ext cx="576000" cy="371305"/>
            <a:chOff x="5503863" y="2646363"/>
            <a:chExt cx="576262" cy="371476"/>
          </a:xfrm>
          <a:solidFill>
            <a:schemeClr val="accent1"/>
          </a:solidFill>
        </p:grpSpPr>
        <p:sp>
          <p:nvSpPr>
            <p:cNvPr id="20" name="Freeform 5"/>
            <p:cNvSpPr>
              <a:spLocks noEditPoints="1"/>
            </p:cNvSpPr>
            <p:nvPr/>
          </p:nvSpPr>
          <p:spPr bwMode="auto">
            <a:xfrm>
              <a:off x="5562600" y="2646363"/>
              <a:ext cx="457200" cy="323850"/>
            </a:xfrm>
            <a:custGeom>
              <a:avLst/>
              <a:gdLst>
                <a:gd name="T0" fmla="*/ 3 w 122"/>
                <a:gd name="T1" fmla="*/ 84 h 86"/>
                <a:gd name="T2" fmla="*/ 119 w 122"/>
                <a:gd name="T3" fmla="*/ 84 h 86"/>
                <a:gd name="T4" fmla="*/ 119 w 122"/>
                <a:gd name="T5" fmla="*/ 10 h 86"/>
                <a:gd name="T6" fmla="*/ 113 w 122"/>
                <a:gd name="T7" fmla="*/ 3 h 86"/>
                <a:gd name="T8" fmla="*/ 9 w 122"/>
                <a:gd name="T9" fmla="*/ 3 h 86"/>
                <a:gd name="T10" fmla="*/ 3 w 122"/>
                <a:gd name="T11" fmla="*/ 10 h 86"/>
                <a:gd name="T12" fmla="*/ 3 w 122"/>
                <a:gd name="T13" fmla="*/ 84 h 86"/>
                <a:gd name="T14" fmla="*/ 120 w 122"/>
                <a:gd name="T15" fmla="*/ 86 h 86"/>
                <a:gd name="T16" fmla="*/ 1 w 122"/>
                <a:gd name="T17" fmla="*/ 86 h 86"/>
                <a:gd name="T18" fmla="*/ 0 w 122"/>
                <a:gd name="T19" fmla="*/ 85 h 86"/>
                <a:gd name="T20" fmla="*/ 0 w 122"/>
                <a:gd name="T21" fmla="*/ 10 h 86"/>
                <a:gd name="T22" fmla="*/ 9 w 122"/>
                <a:gd name="T23" fmla="*/ 0 h 86"/>
                <a:gd name="T24" fmla="*/ 113 w 122"/>
                <a:gd name="T25" fmla="*/ 0 h 86"/>
                <a:gd name="T26" fmla="*/ 122 w 122"/>
                <a:gd name="T27" fmla="*/ 10 h 86"/>
                <a:gd name="T28" fmla="*/ 122 w 122"/>
                <a:gd name="T29" fmla="*/ 85 h 86"/>
                <a:gd name="T30" fmla="*/ 120 w 122"/>
                <a:gd name="T3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6">
                  <a:moveTo>
                    <a:pt x="3" y="84"/>
                  </a:moveTo>
                  <a:cubicBezTo>
                    <a:pt x="119" y="84"/>
                    <a:pt x="119" y="84"/>
                    <a:pt x="119" y="84"/>
                  </a:cubicBezTo>
                  <a:cubicBezTo>
                    <a:pt x="119" y="10"/>
                    <a:pt x="119" y="10"/>
                    <a:pt x="119" y="10"/>
                  </a:cubicBezTo>
                  <a:cubicBezTo>
                    <a:pt x="119" y="6"/>
                    <a:pt x="116" y="3"/>
                    <a:pt x="113" y="3"/>
                  </a:cubicBezTo>
                  <a:cubicBezTo>
                    <a:pt x="9" y="3"/>
                    <a:pt x="9" y="3"/>
                    <a:pt x="9" y="3"/>
                  </a:cubicBezTo>
                  <a:cubicBezTo>
                    <a:pt x="5" y="3"/>
                    <a:pt x="3" y="6"/>
                    <a:pt x="3" y="10"/>
                  </a:cubicBezTo>
                  <a:lnTo>
                    <a:pt x="3" y="84"/>
                  </a:lnTo>
                  <a:close/>
                  <a:moveTo>
                    <a:pt x="120" y="86"/>
                  </a:moveTo>
                  <a:cubicBezTo>
                    <a:pt x="1" y="86"/>
                    <a:pt x="1" y="86"/>
                    <a:pt x="1" y="86"/>
                  </a:cubicBezTo>
                  <a:cubicBezTo>
                    <a:pt x="1" y="86"/>
                    <a:pt x="0" y="86"/>
                    <a:pt x="0" y="85"/>
                  </a:cubicBezTo>
                  <a:cubicBezTo>
                    <a:pt x="0" y="10"/>
                    <a:pt x="0" y="10"/>
                    <a:pt x="0" y="10"/>
                  </a:cubicBezTo>
                  <a:cubicBezTo>
                    <a:pt x="0" y="5"/>
                    <a:pt x="4" y="0"/>
                    <a:pt x="9" y="0"/>
                  </a:cubicBezTo>
                  <a:cubicBezTo>
                    <a:pt x="113" y="0"/>
                    <a:pt x="113" y="0"/>
                    <a:pt x="113" y="0"/>
                  </a:cubicBezTo>
                  <a:cubicBezTo>
                    <a:pt x="118" y="0"/>
                    <a:pt x="122" y="5"/>
                    <a:pt x="122" y="10"/>
                  </a:cubicBezTo>
                  <a:cubicBezTo>
                    <a:pt x="122" y="85"/>
                    <a:pt x="122" y="85"/>
                    <a:pt x="122" y="85"/>
                  </a:cubicBezTo>
                  <a:cubicBezTo>
                    <a:pt x="122" y="86"/>
                    <a:pt x="121" y="86"/>
                    <a:pt x="120"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21" name="Freeform 6"/>
            <p:cNvSpPr>
              <a:spLocks noEditPoints="1"/>
            </p:cNvSpPr>
            <p:nvPr/>
          </p:nvSpPr>
          <p:spPr bwMode="auto">
            <a:xfrm>
              <a:off x="5503863" y="2962276"/>
              <a:ext cx="576262" cy="55563"/>
            </a:xfrm>
            <a:custGeom>
              <a:avLst/>
              <a:gdLst>
                <a:gd name="T0" fmla="*/ 4 w 154"/>
                <a:gd name="T1" fmla="*/ 2 h 15"/>
                <a:gd name="T2" fmla="*/ 3 w 154"/>
                <a:gd name="T3" fmla="*/ 3 h 15"/>
                <a:gd name="T4" fmla="*/ 3 w 154"/>
                <a:gd name="T5" fmla="*/ 5 h 15"/>
                <a:gd name="T6" fmla="*/ 12 w 154"/>
                <a:gd name="T7" fmla="*/ 12 h 15"/>
                <a:gd name="T8" fmla="*/ 142 w 154"/>
                <a:gd name="T9" fmla="*/ 12 h 15"/>
                <a:gd name="T10" fmla="*/ 151 w 154"/>
                <a:gd name="T11" fmla="*/ 5 h 15"/>
                <a:gd name="T12" fmla="*/ 151 w 154"/>
                <a:gd name="T13" fmla="*/ 3 h 15"/>
                <a:gd name="T14" fmla="*/ 149 w 154"/>
                <a:gd name="T15" fmla="*/ 2 h 15"/>
                <a:gd name="T16" fmla="*/ 4 w 154"/>
                <a:gd name="T17" fmla="*/ 2 h 15"/>
                <a:gd name="T18" fmla="*/ 142 w 154"/>
                <a:gd name="T19" fmla="*/ 15 h 15"/>
                <a:gd name="T20" fmla="*/ 12 w 154"/>
                <a:gd name="T21" fmla="*/ 15 h 15"/>
                <a:gd name="T22" fmla="*/ 0 w 154"/>
                <a:gd name="T23" fmla="*/ 6 h 15"/>
                <a:gd name="T24" fmla="*/ 1 w 154"/>
                <a:gd name="T25" fmla="*/ 2 h 15"/>
                <a:gd name="T26" fmla="*/ 4 w 154"/>
                <a:gd name="T27" fmla="*/ 0 h 15"/>
                <a:gd name="T28" fmla="*/ 149 w 154"/>
                <a:gd name="T29" fmla="*/ 0 h 15"/>
                <a:gd name="T30" fmla="*/ 153 w 154"/>
                <a:gd name="T31" fmla="*/ 2 h 15"/>
                <a:gd name="T32" fmla="*/ 153 w 154"/>
                <a:gd name="T33" fmla="*/ 6 h 15"/>
                <a:gd name="T34" fmla="*/ 142 w 154"/>
                <a:gd name="T3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5">
                  <a:moveTo>
                    <a:pt x="4" y="2"/>
                  </a:moveTo>
                  <a:cubicBezTo>
                    <a:pt x="4" y="2"/>
                    <a:pt x="3" y="3"/>
                    <a:pt x="3" y="3"/>
                  </a:cubicBezTo>
                  <a:cubicBezTo>
                    <a:pt x="3" y="4"/>
                    <a:pt x="3" y="4"/>
                    <a:pt x="3" y="5"/>
                  </a:cubicBezTo>
                  <a:cubicBezTo>
                    <a:pt x="4" y="10"/>
                    <a:pt x="8" y="12"/>
                    <a:pt x="12" y="12"/>
                  </a:cubicBezTo>
                  <a:cubicBezTo>
                    <a:pt x="142" y="12"/>
                    <a:pt x="142" y="12"/>
                    <a:pt x="142" y="12"/>
                  </a:cubicBezTo>
                  <a:cubicBezTo>
                    <a:pt x="146" y="12"/>
                    <a:pt x="149" y="10"/>
                    <a:pt x="151" y="5"/>
                  </a:cubicBezTo>
                  <a:cubicBezTo>
                    <a:pt x="151" y="4"/>
                    <a:pt x="151" y="4"/>
                    <a:pt x="151" y="3"/>
                  </a:cubicBezTo>
                  <a:cubicBezTo>
                    <a:pt x="150" y="3"/>
                    <a:pt x="150" y="2"/>
                    <a:pt x="149" y="2"/>
                  </a:cubicBezTo>
                  <a:lnTo>
                    <a:pt x="4" y="2"/>
                  </a:lnTo>
                  <a:close/>
                  <a:moveTo>
                    <a:pt x="142" y="15"/>
                  </a:moveTo>
                  <a:cubicBezTo>
                    <a:pt x="12" y="15"/>
                    <a:pt x="12" y="15"/>
                    <a:pt x="12" y="15"/>
                  </a:cubicBezTo>
                  <a:cubicBezTo>
                    <a:pt x="7" y="15"/>
                    <a:pt x="2" y="11"/>
                    <a:pt x="0" y="6"/>
                  </a:cubicBezTo>
                  <a:cubicBezTo>
                    <a:pt x="0" y="5"/>
                    <a:pt x="0" y="3"/>
                    <a:pt x="1" y="2"/>
                  </a:cubicBezTo>
                  <a:cubicBezTo>
                    <a:pt x="2" y="0"/>
                    <a:pt x="3" y="0"/>
                    <a:pt x="4" y="0"/>
                  </a:cubicBezTo>
                  <a:cubicBezTo>
                    <a:pt x="149" y="0"/>
                    <a:pt x="149" y="0"/>
                    <a:pt x="149" y="0"/>
                  </a:cubicBezTo>
                  <a:cubicBezTo>
                    <a:pt x="151" y="0"/>
                    <a:pt x="152" y="0"/>
                    <a:pt x="153" y="2"/>
                  </a:cubicBezTo>
                  <a:cubicBezTo>
                    <a:pt x="154" y="3"/>
                    <a:pt x="154" y="5"/>
                    <a:pt x="153" y="6"/>
                  </a:cubicBezTo>
                  <a:cubicBezTo>
                    <a:pt x="152" y="11"/>
                    <a:pt x="147" y="15"/>
                    <a:pt x="142"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22" name="Freeform 7"/>
            <p:cNvSpPr>
              <a:spLocks noEditPoints="1"/>
            </p:cNvSpPr>
            <p:nvPr/>
          </p:nvSpPr>
          <p:spPr bwMode="auto">
            <a:xfrm>
              <a:off x="5597525" y="2687638"/>
              <a:ext cx="385762" cy="244475"/>
            </a:xfrm>
            <a:custGeom>
              <a:avLst/>
              <a:gdLst>
                <a:gd name="T0" fmla="*/ 3 w 103"/>
                <a:gd name="T1" fmla="*/ 62 h 65"/>
                <a:gd name="T2" fmla="*/ 101 w 103"/>
                <a:gd name="T3" fmla="*/ 62 h 65"/>
                <a:gd name="T4" fmla="*/ 101 w 103"/>
                <a:gd name="T5" fmla="*/ 6 h 65"/>
                <a:gd name="T6" fmla="*/ 97 w 103"/>
                <a:gd name="T7" fmla="*/ 3 h 65"/>
                <a:gd name="T8" fmla="*/ 6 w 103"/>
                <a:gd name="T9" fmla="*/ 3 h 65"/>
                <a:gd name="T10" fmla="*/ 3 w 103"/>
                <a:gd name="T11" fmla="*/ 6 h 65"/>
                <a:gd name="T12" fmla="*/ 3 w 103"/>
                <a:gd name="T13" fmla="*/ 62 h 65"/>
                <a:gd name="T14" fmla="*/ 102 w 103"/>
                <a:gd name="T15" fmla="*/ 65 h 65"/>
                <a:gd name="T16" fmla="*/ 2 w 103"/>
                <a:gd name="T17" fmla="*/ 65 h 65"/>
                <a:gd name="T18" fmla="*/ 0 w 103"/>
                <a:gd name="T19" fmla="*/ 64 h 65"/>
                <a:gd name="T20" fmla="*/ 0 w 103"/>
                <a:gd name="T21" fmla="*/ 6 h 65"/>
                <a:gd name="T22" fmla="*/ 6 w 103"/>
                <a:gd name="T23" fmla="*/ 0 h 65"/>
                <a:gd name="T24" fmla="*/ 97 w 103"/>
                <a:gd name="T25" fmla="*/ 0 h 65"/>
                <a:gd name="T26" fmla="*/ 103 w 103"/>
                <a:gd name="T27" fmla="*/ 6 h 65"/>
                <a:gd name="T28" fmla="*/ 103 w 103"/>
                <a:gd name="T29" fmla="*/ 64 h 65"/>
                <a:gd name="T30" fmla="*/ 102 w 10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5">
                  <a:moveTo>
                    <a:pt x="3" y="62"/>
                  </a:moveTo>
                  <a:cubicBezTo>
                    <a:pt x="101" y="62"/>
                    <a:pt x="101" y="62"/>
                    <a:pt x="101" y="62"/>
                  </a:cubicBezTo>
                  <a:cubicBezTo>
                    <a:pt x="101" y="6"/>
                    <a:pt x="101" y="6"/>
                    <a:pt x="101" y="6"/>
                  </a:cubicBezTo>
                  <a:cubicBezTo>
                    <a:pt x="101" y="4"/>
                    <a:pt x="99" y="3"/>
                    <a:pt x="97" y="3"/>
                  </a:cubicBezTo>
                  <a:cubicBezTo>
                    <a:pt x="6" y="3"/>
                    <a:pt x="6" y="3"/>
                    <a:pt x="6" y="3"/>
                  </a:cubicBezTo>
                  <a:cubicBezTo>
                    <a:pt x="5" y="3"/>
                    <a:pt x="3" y="4"/>
                    <a:pt x="3" y="6"/>
                  </a:cubicBezTo>
                  <a:lnTo>
                    <a:pt x="3" y="62"/>
                  </a:lnTo>
                  <a:close/>
                  <a:moveTo>
                    <a:pt x="102" y="65"/>
                  </a:moveTo>
                  <a:cubicBezTo>
                    <a:pt x="2" y="65"/>
                    <a:pt x="2" y="65"/>
                    <a:pt x="2" y="65"/>
                  </a:cubicBezTo>
                  <a:cubicBezTo>
                    <a:pt x="1" y="65"/>
                    <a:pt x="0" y="64"/>
                    <a:pt x="0" y="64"/>
                  </a:cubicBezTo>
                  <a:cubicBezTo>
                    <a:pt x="0" y="6"/>
                    <a:pt x="0" y="6"/>
                    <a:pt x="0" y="6"/>
                  </a:cubicBezTo>
                  <a:cubicBezTo>
                    <a:pt x="0" y="3"/>
                    <a:pt x="3" y="0"/>
                    <a:pt x="6" y="0"/>
                  </a:cubicBezTo>
                  <a:cubicBezTo>
                    <a:pt x="97" y="0"/>
                    <a:pt x="97" y="0"/>
                    <a:pt x="97" y="0"/>
                  </a:cubicBezTo>
                  <a:cubicBezTo>
                    <a:pt x="101" y="0"/>
                    <a:pt x="103" y="3"/>
                    <a:pt x="103" y="6"/>
                  </a:cubicBezTo>
                  <a:cubicBezTo>
                    <a:pt x="103" y="64"/>
                    <a:pt x="103" y="64"/>
                    <a:pt x="103" y="64"/>
                  </a:cubicBezTo>
                  <a:cubicBezTo>
                    <a:pt x="103" y="64"/>
                    <a:pt x="103" y="65"/>
                    <a:pt x="102" y="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23" name="Freeform 8"/>
            <p:cNvSpPr>
              <a:spLocks noEditPoints="1"/>
            </p:cNvSpPr>
            <p:nvPr/>
          </p:nvSpPr>
          <p:spPr bwMode="auto">
            <a:xfrm>
              <a:off x="5738813" y="2763838"/>
              <a:ext cx="101600" cy="96838"/>
            </a:xfrm>
            <a:custGeom>
              <a:avLst/>
              <a:gdLst>
                <a:gd name="T0" fmla="*/ 13 w 27"/>
                <a:gd name="T1" fmla="*/ 15 h 26"/>
                <a:gd name="T2" fmla="*/ 14 w 27"/>
                <a:gd name="T3" fmla="*/ 15 h 26"/>
                <a:gd name="T4" fmla="*/ 22 w 27"/>
                <a:gd name="T5" fmla="*/ 23 h 26"/>
                <a:gd name="T6" fmla="*/ 24 w 27"/>
                <a:gd name="T7" fmla="*/ 21 h 26"/>
                <a:gd name="T8" fmla="*/ 16 w 27"/>
                <a:gd name="T9" fmla="*/ 13 h 26"/>
                <a:gd name="T10" fmla="*/ 16 w 27"/>
                <a:gd name="T11" fmla="*/ 12 h 26"/>
                <a:gd name="T12" fmla="*/ 16 w 27"/>
                <a:gd name="T13" fmla="*/ 11 h 26"/>
                <a:gd name="T14" fmla="*/ 19 w 27"/>
                <a:gd name="T15" fmla="*/ 7 h 26"/>
                <a:gd name="T16" fmla="*/ 4 w 27"/>
                <a:gd name="T17" fmla="*/ 3 h 26"/>
                <a:gd name="T18" fmla="*/ 8 w 27"/>
                <a:gd name="T19" fmla="*/ 19 h 26"/>
                <a:gd name="T20" fmla="*/ 12 w 27"/>
                <a:gd name="T21" fmla="*/ 15 h 26"/>
                <a:gd name="T22" fmla="*/ 13 w 27"/>
                <a:gd name="T23" fmla="*/ 15 h 26"/>
                <a:gd name="T24" fmla="*/ 22 w 27"/>
                <a:gd name="T25" fmla="*/ 26 h 26"/>
                <a:gd name="T26" fmla="*/ 21 w 27"/>
                <a:gd name="T27" fmla="*/ 26 h 26"/>
                <a:gd name="T28" fmla="*/ 13 w 27"/>
                <a:gd name="T29" fmla="*/ 18 h 26"/>
                <a:gd name="T30" fmla="*/ 9 w 27"/>
                <a:gd name="T31" fmla="*/ 22 h 26"/>
                <a:gd name="T32" fmla="*/ 7 w 27"/>
                <a:gd name="T33" fmla="*/ 22 h 26"/>
                <a:gd name="T34" fmla="*/ 6 w 27"/>
                <a:gd name="T35" fmla="*/ 21 h 26"/>
                <a:gd name="T36" fmla="*/ 0 w 27"/>
                <a:gd name="T37" fmla="*/ 1 h 26"/>
                <a:gd name="T38" fmla="*/ 1 w 27"/>
                <a:gd name="T39" fmla="*/ 0 h 26"/>
                <a:gd name="T40" fmla="*/ 2 w 27"/>
                <a:gd name="T41" fmla="*/ 0 h 26"/>
                <a:gd name="T42" fmla="*/ 22 w 27"/>
                <a:gd name="T43" fmla="*/ 6 h 26"/>
                <a:gd name="T44" fmla="*/ 23 w 27"/>
                <a:gd name="T45" fmla="*/ 7 h 26"/>
                <a:gd name="T46" fmla="*/ 23 w 27"/>
                <a:gd name="T47" fmla="*/ 8 h 26"/>
                <a:gd name="T48" fmla="*/ 19 w 27"/>
                <a:gd name="T49" fmla="*/ 12 h 26"/>
                <a:gd name="T50" fmla="*/ 27 w 27"/>
                <a:gd name="T51" fmla="*/ 20 h 26"/>
                <a:gd name="T52" fmla="*/ 27 w 27"/>
                <a:gd name="T53" fmla="*/ 21 h 26"/>
                <a:gd name="T54" fmla="*/ 27 w 27"/>
                <a:gd name="T55" fmla="*/ 22 h 26"/>
                <a:gd name="T56" fmla="*/ 22 w 27"/>
                <a:gd name="T57" fmla="*/ 26 h 26"/>
                <a:gd name="T58" fmla="*/ 22 w 27"/>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26">
                  <a:moveTo>
                    <a:pt x="13" y="15"/>
                  </a:moveTo>
                  <a:cubicBezTo>
                    <a:pt x="13" y="15"/>
                    <a:pt x="13" y="15"/>
                    <a:pt x="14" y="15"/>
                  </a:cubicBezTo>
                  <a:cubicBezTo>
                    <a:pt x="22" y="23"/>
                    <a:pt x="22" y="23"/>
                    <a:pt x="22" y="23"/>
                  </a:cubicBezTo>
                  <a:cubicBezTo>
                    <a:pt x="24" y="21"/>
                    <a:pt x="24" y="21"/>
                    <a:pt x="24" y="21"/>
                  </a:cubicBezTo>
                  <a:cubicBezTo>
                    <a:pt x="16" y="13"/>
                    <a:pt x="16" y="13"/>
                    <a:pt x="16" y="13"/>
                  </a:cubicBezTo>
                  <a:cubicBezTo>
                    <a:pt x="16" y="12"/>
                    <a:pt x="16" y="12"/>
                    <a:pt x="16" y="12"/>
                  </a:cubicBezTo>
                  <a:cubicBezTo>
                    <a:pt x="16" y="11"/>
                    <a:pt x="16" y="11"/>
                    <a:pt x="16" y="11"/>
                  </a:cubicBezTo>
                  <a:cubicBezTo>
                    <a:pt x="19" y="7"/>
                    <a:pt x="19" y="7"/>
                    <a:pt x="19" y="7"/>
                  </a:cubicBezTo>
                  <a:cubicBezTo>
                    <a:pt x="4" y="3"/>
                    <a:pt x="4" y="3"/>
                    <a:pt x="4" y="3"/>
                  </a:cubicBezTo>
                  <a:cubicBezTo>
                    <a:pt x="8" y="19"/>
                    <a:pt x="8" y="19"/>
                    <a:pt x="8" y="19"/>
                  </a:cubicBezTo>
                  <a:cubicBezTo>
                    <a:pt x="12" y="15"/>
                    <a:pt x="12" y="15"/>
                    <a:pt x="12" y="15"/>
                  </a:cubicBezTo>
                  <a:cubicBezTo>
                    <a:pt x="12" y="15"/>
                    <a:pt x="12" y="15"/>
                    <a:pt x="13" y="15"/>
                  </a:cubicBezTo>
                  <a:moveTo>
                    <a:pt x="22" y="26"/>
                  </a:moveTo>
                  <a:cubicBezTo>
                    <a:pt x="21" y="26"/>
                    <a:pt x="21" y="26"/>
                    <a:pt x="21" y="26"/>
                  </a:cubicBezTo>
                  <a:cubicBezTo>
                    <a:pt x="13" y="18"/>
                    <a:pt x="13" y="18"/>
                    <a:pt x="13" y="18"/>
                  </a:cubicBezTo>
                  <a:cubicBezTo>
                    <a:pt x="9" y="22"/>
                    <a:pt x="9" y="22"/>
                    <a:pt x="9" y="22"/>
                  </a:cubicBezTo>
                  <a:cubicBezTo>
                    <a:pt x="8" y="22"/>
                    <a:pt x="8" y="22"/>
                    <a:pt x="7" y="22"/>
                  </a:cubicBezTo>
                  <a:cubicBezTo>
                    <a:pt x="7" y="22"/>
                    <a:pt x="7" y="22"/>
                    <a:pt x="6" y="21"/>
                  </a:cubicBezTo>
                  <a:cubicBezTo>
                    <a:pt x="0" y="1"/>
                    <a:pt x="0" y="1"/>
                    <a:pt x="0" y="1"/>
                  </a:cubicBezTo>
                  <a:cubicBezTo>
                    <a:pt x="0" y="1"/>
                    <a:pt x="0" y="0"/>
                    <a:pt x="1" y="0"/>
                  </a:cubicBezTo>
                  <a:cubicBezTo>
                    <a:pt x="1" y="0"/>
                    <a:pt x="2" y="0"/>
                    <a:pt x="2" y="0"/>
                  </a:cubicBezTo>
                  <a:cubicBezTo>
                    <a:pt x="22" y="6"/>
                    <a:pt x="22" y="6"/>
                    <a:pt x="22" y="6"/>
                  </a:cubicBezTo>
                  <a:cubicBezTo>
                    <a:pt x="23" y="6"/>
                    <a:pt x="23" y="6"/>
                    <a:pt x="23" y="7"/>
                  </a:cubicBezTo>
                  <a:cubicBezTo>
                    <a:pt x="23" y="7"/>
                    <a:pt x="23" y="7"/>
                    <a:pt x="23" y="8"/>
                  </a:cubicBezTo>
                  <a:cubicBezTo>
                    <a:pt x="19" y="12"/>
                    <a:pt x="19" y="12"/>
                    <a:pt x="19" y="12"/>
                  </a:cubicBezTo>
                  <a:cubicBezTo>
                    <a:pt x="27" y="20"/>
                    <a:pt x="27" y="20"/>
                    <a:pt x="27" y="20"/>
                  </a:cubicBezTo>
                  <a:cubicBezTo>
                    <a:pt x="27" y="20"/>
                    <a:pt x="27" y="20"/>
                    <a:pt x="27" y="21"/>
                  </a:cubicBezTo>
                  <a:cubicBezTo>
                    <a:pt x="27" y="21"/>
                    <a:pt x="27" y="21"/>
                    <a:pt x="27" y="22"/>
                  </a:cubicBezTo>
                  <a:cubicBezTo>
                    <a:pt x="22" y="26"/>
                    <a:pt x="22" y="26"/>
                    <a:pt x="22" y="26"/>
                  </a:cubicBezTo>
                  <a:cubicBezTo>
                    <a:pt x="22" y="26"/>
                    <a:pt x="22" y="26"/>
                    <a:pt x="22"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grpSp>
      <p:sp>
        <p:nvSpPr>
          <p:cNvPr id="24" name="Oval 23"/>
          <p:cNvSpPr/>
          <p:nvPr/>
        </p:nvSpPr>
        <p:spPr>
          <a:xfrm>
            <a:off x="7178794" y="3435846"/>
            <a:ext cx="864096" cy="864096"/>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25" name="Group 24"/>
          <p:cNvGrpSpPr/>
          <p:nvPr/>
        </p:nvGrpSpPr>
        <p:grpSpPr>
          <a:xfrm>
            <a:off x="7310805" y="3593300"/>
            <a:ext cx="600075" cy="488951"/>
            <a:chOff x="4273550" y="3633788"/>
            <a:chExt cx="600075" cy="488951"/>
          </a:xfrm>
          <a:solidFill>
            <a:schemeClr val="tx2"/>
          </a:solidFill>
        </p:grpSpPr>
        <p:sp>
          <p:nvSpPr>
            <p:cNvPr id="26" name="Freeform 19"/>
            <p:cNvSpPr>
              <a:spLocks noEditPoints="1"/>
            </p:cNvSpPr>
            <p:nvPr/>
          </p:nvSpPr>
          <p:spPr bwMode="auto">
            <a:xfrm>
              <a:off x="4405313" y="3721101"/>
              <a:ext cx="338138" cy="311150"/>
            </a:xfrm>
            <a:custGeom>
              <a:avLst/>
              <a:gdLst>
                <a:gd name="T0" fmla="*/ 3 w 90"/>
                <a:gd name="T1" fmla="*/ 80 h 83"/>
                <a:gd name="T2" fmla="*/ 87 w 90"/>
                <a:gd name="T3" fmla="*/ 80 h 83"/>
                <a:gd name="T4" fmla="*/ 85 w 90"/>
                <a:gd name="T5" fmla="*/ 78 h 83"/>
                <a:gd name="T6" fmla="*/ 77 w 90"/>
                <a:gd name="T7" fmla="*/ 39 h 83"/>
                <a:gd name="T8" fmla="*/ 59 w 90"/>
                <a:gd name="T9" fmla="*/ 6 h 83"/>
                <a:gd name="T10" fmla="*/ 45 w 90"/>
                <a:gd name="T11" fmla="*/ 3 h 83"/>
                <a:gd name="T12" fmla="*/ 31 w 90"/>
                <a:gd name="T13" fmla="*/ 6 h 83"/>
                <a:gd name="T14" fmla="*/ 13 w 90"/>
                <a:gd name="T15" fmla="*/ 39 h 83"/>
                <a:gd name="T16" fmla="*/ 5 w 90"/>
                <a:gd name="T17" fmla="*/ 78 h 83"/>
                <a:gd name="T18" fmla="*/ 3 w 90"/>
                <a:gd name="T19" fmla="*/ 80 h 83"/>
                <a:gd name="T20" fmla="*/ 89 w 90"/>
                <a:gd name="T21" fmla="*/ 83 h 83"/>
                <a:gd name="T22" fmla="*/ 1 w 90"/>
                <a:gd name="T23" fmla="*/ 83 h 83"/>
                <a:gd name="T24" fmla="*/ 0 w 90"/>
                <a:gd name="T25" fmla="*/ 83 h 83"/>
                <a:gd name="T26" fmla="*/ 0 w 90"/>
                <a:gd name="T27" fmla="*/ 81 h 83"/>
                <a:gd name="T28" fmla="*/ 2 w 90"/>
                <a:gd name="T29" fmla="*/ 76 h 83"/>
                <a:gd name="T30" fmla="*/ 10 w 90"/>
                <a:gd name="T31" fmla="*/ 39 h 83"/>
                <a:gd name="T32" fmla="*/ 30 w 90"/>
                <a:gd name="T33" fmla="*/ 4 h 83"/>
                <a:gd name="T34" fmla="*/ 45 w 90"/>
                <a:gd name="T35" fmla="*/ 0 h 83"/>
                <a:gd name="T36" fmla="*/ 60 w 90"/>
                <a:gd name="T37" fmla="*/ 4 h 83"/>
                <a:gd name="T38" fmla="*/ 80 w 90"/>
                <a:gd name="T39" fmla="*/ 39 h 83"/>
                <a:gd name="T40" fmla="*/ 88 w 90"/>
                <a:gd name="T41" fmla="*/ 76 h 83"/>
                <a:gd name="T42" fmla="*/ 90 w 90"/>
                <a:gd name="T43" fmla="*/ 81 h 83"/>
                <a:gd name="T44" fmla="*/ 90 w 90"/>
                <a:gd name="T45" fmla="*/ 83 h 83"/>
                <a:gd name="T46" fmla="*/ 89 w 90"/>
                <a:gd name="T47"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83">
                  <a:moveTo>
                    <a:pt x="3" y="80"/>
                  </a:moveTo>
                  <a:cubicBezTo>
                    <a:pt x="87" y="80"/>
                    <a:pt x="87" y="80"/>
                    <a:pt x="87" y="80"/>
                  </a:cubicBezTo>
                  <a:cubicBezTo>
                    <a:pt x="86" y="80"/>
                    <a:pt x="86" y="79"/>
                    <a:pt x="85" y="78"/>
                  </a:cubicBezTo>
                  <a:cubicBezTo>
                    <a:pt x="80" y="68"/>
                    <a:pt x="76" y="61"/>
                    <a:pt x="77" y="39"/>
                  </a:cubicBezTo>
                  <a:cubicBezTo>
                    <a:pt x="78" y="25"/>
                    <a:pt x="70" y="12"/>
                    <a:pt x="59" y="6"/>
                  </a:cubicBezTo>
                  <a:cubicBezTo>
                    <a:pt x="54" y="4"/>
                    <a:pt x="50" y="3"/>
                    <a:pt x="45" y="3"/>
                  </a:cubicBezTo>
                  <a:cubicBezTo>
                    <a:pt x="40" y="3"/>
                    <a:pt x="36" y="4"/>
                    <a:pt x="31" y="6"/>
                  </a:cubicBezTo>
                  <a:cubicBezTo>
                    <a:pt x="20" y="12"/>
                    <a:pt x="12" y="25"/>
                    <a:pt x="13" y="39"/>
                  </a:cubicBezTo>
                  <a:cubicBezTo>
                    <a:pt x="14" y="61"/>
                    <a:pt x="10" y="68"/>
                    <a:pt x="5" y="78"/>
                  </a:cubicBezTo>
                  <a:cubicBezTo>
                    <a:pt x="4" y="79"/>
                    <a:pt x="4" y="80"/>
                    <a:pt x="3" y="80"/>
                  </a:cubicBezTo>
                  <a:moveTo>
                    <a:pt x="89" y="83"/>
                  </a:moveTo>
                  <a:cubicBezTo>
                    <a:pt x="1" y="83"/>
                    <a:pt x="1" y="83"/>
                    <a:pt x="1" y="83"/>
                  </a:cubicBezTo>
                  <a:cubicBezTo>
                    <a:pt x="1" y="83"/>
                    <a:pt x="0" y="83"/>
                    <a:pt x="0" y="83"/>
                  </a:cubicBezTo>
                  <a:cubicBezTo>
                    <a:pt x="0" y="82"/>
                    <a:pt x="0" y="82"/>
                    <a:pt x="0" y="81"/>
                  </a:cubicBezTo>
                  <a:cubicBezTo>
                    <a:pt x="1" y="80"/>
                    <a:pt x="2" y="78"/>
                    <a:pt x="2" y="76"/>
                  </a:cubicBezTo>
                  <a:cubicBezTo>
                    <a:pt x="8" y="67"/>
                    <a:pt x="11" y="60"/>
                    <a:pt x="10" y="39"/>
                  </a:cubicBezTo>
                  <a:cubicBezTo>
                    <a:pt x="10" y="24"/>
                    <a:pt x="17" y="10"/>
                    <a:pt x="30" y="4"/>
                  </a:cubicBezTo>
                  <a:cubicBezTo>
                    <a:pt x="35" y="1"/>
                    <a:pt x="40" y="0"/>
                    <a:pt x="45" y="0"/>
                  </a:cubicBezTo>
                  <a:cubicBezTo>
                    <a:pt x="50" y="0"/>
                    <a:pt x="55" y="1"/>
                    <a:pt x="60" y="4"/>
                  </a:cubicBezTo>
                  <a:cubicBezTo>
                    <a:pt x="73" y="10"/>
                    <a:pt x="80" y="24"/>
                    <a:pt x="80" y="39"/>
                  </a:cubicBezTo>
                  <a:cubicBezTo>
                    <a:pt x="79" y="60"/>
                    <a:pt x="82" y="67"/>
                    <a:pt x="88" y="76"/>
                  </a:cubicBezTo>
                  <a:cubicBezTo>
                    <a:pt x="88" y="78"/>
                    <a:pt x="89" y="80"/>
                    <a:pt x="90" y="81"/>
                  </a:cubicBezTo>
                  <a:cubicBezTo>
                    <a:pt x="90" y="82"/>
                    <a:pt x="90" y="82"/>
                    <a:pt x="90" y="83"/>
                  </a:cubicBezTo>
                  <a:cubicBezTo>
                    <a:pt x="90" y="83"/>
                    <a:pt x="89" y="83"/>
                    <a:pt x="89" y="8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27" name="Freeform 20"/>
            <p:cNvSpPr>
              <a:spLocks/>
            </p:cNvSpPr>
            <p:nvPr/>
          </p:nvSpPr>
          <p:spPr bwMode="auto">
            <a:xfrm>
              <a:off x="4554538" y="3683001"/>
              <a:ext cx="7938" cy="49213"/>
            </a:xfrm>
            <a:custGeom>
              <a:avLst/>
              <a:gdLst>
                <a:gd name="T0" fmla="*/ 1 w 2"/>
                <a:gd name="T1" fmla="*/ 13 h 13"/>
                <a:gd name="T2" fmla="*/ 0 w 2"/>
                <a:gd name="T3" fmla="*/ 12 h 13"/>
                <a:gd name="T4" fmla="*/ 0 w 2"/>
                <a:gd name="T5" fmla="*/ 1 h 13"/>
                <a:gd name="T6" fmla="*/ 1 w 2"/>
                <a:gd name="T7" fmla="*/ 0 h 13"/>
                <a:gd name="T8" fmla="*/ 2 w 2"/>
                <a:gd name="T9" fmla="*/ 1 h 13"/>
                <a:gd name="T10" fmla="*/ 2 w 2"/>
                <a:gd name="T11" fmla="*/ 12 h 13"/>
                <a:gd name="T12" fmla="*/ 1 w 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1" y="13"/>
                  </a:moveTo>
                  <a:cubicBezTo>
                    <a:pt x="0" y="13"/>
                    <a:pt x="0" y="12"/>
                    <a:pt x="0" y="12"/>
                  </a:cubicBezTo>
                  <a:cubicBezTo>
                    <a:pt x="0" y="1"/>
                    <a:pt x="0" y="1"/>
                    <a:pt x="0" y="1"/>
                  </a:cubicBezTo>
                  <a:cubicBezTo>
                    <a:pt x="0" y="0"/>
                    <a:pt x="0" y="0"/>
                    <a:pt x="1" y="0"/>
                  </a:cubicBezTo>
                  <a:cubicBezTo>
                    <a:pt x="2" y="0"/>
                    <a:pt x="2" y="0"/>
                    <a:pt x="2" y="1"/>
                  </a:cubicBezTo>
                  <a:cubicBezTo>
                    <a:pt x="2" y="12"/>
                    <a:pt x="2" y="12"/>
                    <a:pt x="2" y="12"/>
                  </a:cubicBezTo>
                  <a:cubicBezTo>
                    <a:pt x="2" y="12"/>
                    <a:pt x="2" y="13"/>
                    <a:pt x="1" y="1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28" name="Freeform 21"/>
            <p:cNvSpPr>
              <a:spLocks/>
            </p:cNvSpPr>
            <p:nvPr/>
          </p:nvSpPr>
          <p:spPr bwMode="auto">
            <a:xfrm>
              <a:off x="4584700" y="3683001"/>
              <a:ext cx="7938" cy="49213"/>
            </a:xfrm>
            <a:custGeom>
              <a:avLst/>
              <a:gdLst>
                <a:gd name="T0" fmla="*/ 1 w 2"/>
                <a:gd name="T1" fmla="*/ 13 h 13"/>
                <a:gd name="T2" fmla="*/ 0 w 2"/>
                <a:gd name="T3" fmla="*/ 12 h 13"/>
                <a:gd name="T4" fmla="*/ 0 w 2"/>
                <a:gd name="T5" fmla="*/ 1 h 13"/>
                <a:gd name="T6" fmla="*/ 1 w 2"/>
                <a:gd name="T7" fmla="*/ 0 h 13"/>
                <a:gd name="T8" fmla="*/ 2 w 2"/>
                <a:gd name="T9" fmla="*/ 1 h 13"/>
                <a:gd name="T10" fmla="*/ 2 w 2"/>
                <a:gd name="T11" fmla="*/ 12 h 13"/>
                <a:gd name="T12" fmla="*/ 1 w 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1" y="13"/>
                  </a:moveTo>
                  <a:cubicBezTo>
                    <a:pt x="0" y="13"/>
                    <a:pt x="0" y="12"/>
                    <a:pt x="0" y="12"/>
                  </a:cubicBezTo>
                  <a:cubicBezTo>
                    <a:pt x="0" y="1"/>
                    <a:pt x="0" y="1"/>
                    <a:pt x="0" y="1"/>
                  </a:cubicBezTo>
                  <a:cubicBezTo>
                    <a:pt x="0" y="0"/>
                    <a:pt x="0" y="0"/>
                    <a:pt x="1" y="0"/>
                  </a:cubicBezTo>
                  <a:cubicBezTo>
                    <a:pt x="2" y="0"/>
                    <a:pt x="2" y="0"/>
                    <a:pt x="2" y="1"/>
                  </a:cubicBezTo>
                  <a:cubicBezTo>
                    <a:pt x="2" y="12"/>
                    <a:pt x="2" y="12"/>
                    <a:pt x="2" y="12"/>
                  </a:cubicBezTo>
                  <a:cubicBezTo>
                    <a:pt x="2" y="12"/>
                    <a:pt x="2" y="13"/>
                    <a:pt x="1" y="1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29" name="Freeform 22"/>
            <p:cNvSpPr>
              <a:spLocks/>
            </p:cNvSpPr>
            <p:nvPr/>
          </p:nvSpPr>
          <p:spPr bwMode="auto">
            <a:xfrm>
              <a:off x="4506913" y="4057651"/>
              <a:ext cx="134938" cy="65088"/>
            </a:xfrm>
            <a:custGeom>
              <a:avLst/>
              <a:gdLst>
                <a:gd name="T0" fmla="*/ 18 w 36"/>
                <a:gd name="T1" fmla="*/ 17 h 17"/>
                <a:gd name="T2" fmla="*/ 0 w 36"/>
                <a:gd name="T3" fmla="*/ 2 h 17"/>
                <a:gd name="T4" fmla="*/ 1 w 36"/>
                <a:gd name="T5" fmla="*/ 0 h 17"/>
                <a:gd name="T6" fmla="*/ 2 w 36"/>
                <a:gd name="T7" fmla="*/ 1 h 17"/>
                <a:gd name="T8" fmla="*/ 18 w 36"/>
                <a:gd name="T9" fmla="*/ 14 h 17"/>
                <a:gd name="T10" fmla="*/ 34 w 36"/>
                <a:gd name="T11" fmla="*/ 1 h 17"/>
                <a:gd name="T12" fmla="*/ 35 w 36"/>
                <a:gd name="T13" fmla="*/ 0 h 17"/>
                <a:gd name="T14" fmla="*/ 36 w 36"/>
                <a:gd name="T15" fmla="*/ 2 h 17"/>
                <a:gd name="T16" fmla="*/ 18 w 36"/>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17">
                  <a:moveTo>
                    <a:pt x="18" y="17"/>
                  </a:moveTo>
                  <a:cubicBezTo>
                    <a:pt x="9" y="17"/>
                    <a:pt x="2" y="11"/>
                    <a:pt x="0" y="2"/>
                  </a:cubicBezTo>
                  <a:cubicBezTo>
                    <a:pt x="0" y="1"/>
                    <a:pt x="0" y="0"/>
                    <a:pt x="1" y="0"/>
                  </a:cubicBezTo>
                  <a:cubicBezTo>
                    <a:pt x="2" y="0"/>
                    <a:pt x="2" y="0"/>
                    <a:pt x="2" y="1"/>
                  </a:cubicBezTo>
                  <a:cubicBezTo>
                    <a:pt x="4" y="9"/>
                    <a:pt x="11" y="14"/>
                    <a:pt x="18" y="14"/>
                  </a:cubicBezTo>
                  <a:cubicBezTo>
                    <a:pt x="25" y="14"/>
                    <a:pt x="32" y="9"/>
                    <a:pt x="34" y="1"/>
                  </a:cubicBezTo>
                  <a:cubicBezTo>
                    <a:pt x="34" y="0"/>
                    <a:pt x="34" y="0"/>
                    <a:pt x="35" y="0"/>
                  </a:cubicBezTo>
                  <a:cubicBezTo>
                    <a:pt x="36" y="0"/>
                    <a:pt x="36" y="1"/>
                    <a:pt x="36" y="2"/>
                  </a:cubicBezTo>
                  <a:cubicBezTo>
                    <a:pt x="34" y="11"/>
                    <a:pt x="27" y="17"/>
                    <a:pt x="18" y="17"/>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0" name="Freeform 23"/>
            <p:cNvSpPr>
              <a:spLocks/>
            </p:cNvSpPr>
            <p:nvPr/>
          </p:nvSpPr>
          <p:spPr bwMode="auto">
            <a:xfrm>
              <a:off x="4506913" y="4021138"/>
              <a:ext cx="11113" cy="11113"/>
            </a:xfrm>
            <a:custGeom>
              <a:avLst/>
              <a:gdLst>
                <a:gd name="T0" fmla="*/ 1 w 3"/>
                <a:gd name="T1" fmla="*/ 3 h 3"/>
                <a:gd name="T2" fmla="*/ 1 w 3"/>
                <a:gd name="T3" fmla="*/ 3 h 3"/>
                <a:gd name="T4" fmla="*/ 0 w 3"/>
                <a:gd name="T5" fmla="*/ 2 h 3"/>
                <a:gd name="T6" fmla="*/ 0 w 3"/>
                <a:gd name="T7" fmla="*/ 2 h 3"/>
                <a:gd name="T8" fmla="*/ 0 w 3"/>
                <a:gd name="T9" fmla="*/ 2 h 3"/>
                <a:gd name="T10" fmla="*/ 1 w 3"/>
                <a:gd name="T11" fmla="*/ 1 h 3"/>
                <a:gd name="T12" fmla="*/ 2 w 3"/>
                <a:gd name="T13" fmla="*/ 2 h 3"/>
                <a:gd name="T14" fmla="*/ 2 w 3"/>
                <a:gd name="T15" fmla="*/ 2 h 3"/>
                <a:gd name="T16" fmla="*/ 1 w 3"/>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3"/>
                  </a:moveTo>
                  <a:cubicBezTo>
                    <a:pt x="1" y="3"/>
                    <a:pt x="1" y="3"/>
                    <a:pt x="1" y="3"/>
                  </a:cubicBezTo>
                  <a:cubicBezTo>
                    <a:pt x="0" y="3"/>
                    <a:pt x="0" y="2"/>
                    <a:pt x="0" y="2"/>
                  </a:cubicBezTo>
                  <a:cubicBezTo>
                    <a:pt x="0" y="2"/>
                    <a:pt x="0" y="2"/>
                    <a:pt x="0" y="2"/>
                  </a:cubicBezTo>
                  <a:cubicBezTo>
                    <a:pt x="0" y="2"/>
                    <a:pt x="0" y="2"/>
                    <a:pt x="0" y="2"/>
                  </a:cubicBezTo>
                  <a:cubicBezTo>
                    <a:pt x="0" y="1"/>
                    <a:pt x="1" y="0"/>
                    <a:pt x="1" y="1"/>
                  </a:cubicBezTo>
                  <a:cubicBezTo>
                    <a:pt x="2" y="1"/>
                    <a:pt x="3" y="1"/>
                    <a:pt x="2" y="2"/>
                  </a:cubicBezTo>
                  <a:cubicBezTo>
                    <a:pt x="2" y="2"/>
                    <a:pt x="2" y="2"/>
                    <a:pt x="2" y="2"/>
                  </a:cubicBezTo>
                  <a:cubicBezTo>
                    <a:pt x="2" y="3"/>
                    <a:pt x="2" y="3"/>
                    <a:pt x="1" y="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1" name="Freeform 24"/>
            <p:cNvSpPr>
              <a:spLocks noEditPoints="1"/>
            </p:cNvSpPr>
            <p:nvPr/>
          </p:nvSpPr>
          <p:spPr bwMode="auto">
            <a:xfrm>
              <a:off x="4367213" y="4021138"/>
              <a:ext cx="412750" cy="47625"/>
            </a:xfrm>
            <a:custGeom>
              <a:avLst/>
              <a:gdLst>
                <a:gd name="T0" fmla="*/ 6 w 110"/>
                <a:gd name="T1" fmla="*/ 3 h 13"/>
                <a:gd name="T2" fmla="*/ 3 w 110"/>
                <a:gd name="T3" fmla="*/ 7 h 13"/>
                <a:gd name="T4" fmla="*/ 6 w 110"/>
                <a:gd name="T5" fmla="*/ 10 h 13"/>
                <a:gd name="T6" fmla="*/ 104 w 110"/>
                <a:gd name="T7" fmla="*/ 10 h 13"/>
                <a:gd name="T8" fmla="*/ 107 w 110"/>
                <a:gd name="T9" fmla="*/ 7 h 13"/>
                <a:gd name="T10" fmla="*/ 107 w 110"/>
                <a:gd name="T11" fmla="*/ 6 h 13"/>
                <a:gd name="T12" fmla="*/ 104 w 110"/>
                <a:gd name="T13" fmla="*/ 3 h 13"/>
                <a:gd name="T14" fmla="*/ 6 w 110"/>
                <a:gd name="T15" fmla="*/ 3 h 13"/>
                <a:gd name="T16" fmla="*/ 104 w 110"/>
                <a:gd name="T17" fmla="*/ 13 h 13"/>
                <a:gd name="T18" fmla="*/ 6 w 110"/>
                <a:gd name="T19" fmla="*/ 13 h 13"/>
                <a:gd name="T20" fmla="*/ 0 w 110"/>
                <a:gd name="T21" fmla="*/ 7 h 13"/>
                <a:gd name="T22" fmla="*/ 6 w 110"/>
                <a:gd name="T23" fmla="*/ 0 h 13"/>
                <a:gd name="T24" fmla="*/ 104 w 110"/>
                <a:gd name="T25" fmla="*/ 0 h 13"/>
                <a:gd name="T26" fmla="*/ 110 w 110"/>
                <a:gd name="T27" fmla="*/ 6 h 13"/>
                <a:gd name="T28" fmla="*/ 110 w 110"/>
                <a:gd name="T29" fmla="*/ 7 h 13"/>
                <a:gd name="T30" fmla="*/ 104 w 110"/>
                <a:gd name="T3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13">
                  <a:moveTo>
                    <a:pt x="6" y="3"/>
                  </a:moveTo>
                  <a:cubicBezTo>
                    <a:pt x="4" y="3"/>
                    <a:pt x="3" y="5"/>
                    <a:pt x="3" y="7"/>
                  </a:cubicBezTo>
                  <a:cubicBezTo>
                    <a:pt x="3" y="9"/>
                    <a:pt x="4" y="10"/>
                    <a:pt x="6" y="10"/>
                  </a:cubicBezTo>
                  <a:cubicBezTo>
                    <a:pt x="104" y="10"/>
                    <a:pt x="104" y="10"/>
                    <a:pt x="104" y="10"/>
                  </a:cubicBezTo>
                  <a:cubicBezTo>
                    <a:pt x="106" y="10"/>
                    <a:pt x="107" y="9"/>
                    <a:pt x="107" y="7"/>
                  </a:cubicBezTo>
                  <a:cubicBezTo>
                    <a:pt x="107" y="6"/>
                    <a:pt x="107" y="6"/>
                    <a:pt x="107" y="6"/>
                  </a:cubicBezTo>
                  <a:cubicBezTo>
                    <a:pt x="107" y="5"/>
                    <a:pt x="106" y="3"/>
                    <a:pt x="104" y="3"/>
                  </a:cubicBezTo>
                  <a:lnTo>
                    <a:pt x="6" y="3"/>
                  </a:lnTo>
                  <a:close/>
                  <a:moveTo>
                    <a:pt x="104" y="13"/>
                  </a:moveTo>
                  <a:cubicBezTo>
                    <a:pt x="6" y="13"/>
                    <a:pt x="6" y="13"/>
                    <a:pt x="6" y="13"/>
                  </a:cubicBezTo>
                  <a:cubicBezTo>
                    <a:pt x="3" y="13"/>
                    <a:pt x="0" y="10"/>
                    <a:pt x="0" y="7"/>
                  </a:cubicBezTo>
                  <a:cubicBezTo>
                    <a:pt x="0" y="3"/>
                    <a:pt x="3" y="0"/>
                    <a:pt x="6" y="0"/>
                  </a:cubicBezTo>
                  <a:cubicBezTo>
                    <a:pt x="104" y="0"/>
                    <a:pt x="104" y="0"/>
                    <a:pt x="104" y="0"/>
                  </a:cubicBezTo>
                  <a:cubicBezTo>
                    <a:pt x="107" y="0"/>
                    <a:pt x="110" y="3"/>
                    <a:pt x="110" y="6"/>
                  </a:cubicBezTo>
                  <a:cubicBezTo>
                    <a:pt x="110" y="7"/>
                    <a:pt x="110" y="7"/>
                    <a:pt x="110" y="7"/>
                  </a:cubicBezTo>
                  <a:cubicBezTo>
                    <a:pt x="110" y="10"/>
                    <a:pt x="107" y="13"/>
                    <a:pt x="104" y="13"/>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2" name="Freeform 25"/>
            <p:cNvSpPr>
              <a:spLocks noEditPoints="1"/>
            </p:cNvSpPr>
            <p:nvPr/>
          </p:nvSpPr>
          <p:spPr bwMode="auto">
            <a:xfrm>
              <a:off x="4543425" y="3633788"/>
              <a:ext cx="60325" cy="60325"/>
            </a:xfrm>
            <a:custGeom>
              <a:avLst/>
              <a:gdLst>
                <a:gd name="T0" fmla="*/ 8 w 16"/>
                <a:gd name="T1" fmla="*/ 2 h 16"/>
                <a:gd name="T2" fmla="*/ 2 w 16"/>
                <a:gd name="T3" fmla="*/ 8 h 16"/>
                <a:gd name="T4" fmla="*/ 8 w 16"/>
                <a:gd name="T5" fmla="*/ 13 h 16"/>
                <a:gd name="T6" fmla="*/ 14 w 16"/>
                <a:gd name="T7" fmla="*/ 8 h 16"/>
                <a:gd name="T8" fmla="*/ 8 w 16"/>
                <a:gd name="T9" fmla="*/ 2 h 16"/>
                <a:gd name="T10" fmla="*/ 8 w 16"/>
                <a:gd name="T11" fmla="*/ 16 h 16"/>
                <a:gd name="T12" fmla="*/ 0 w 16"/>
                <a:gd name="T13" fmla="*/ 8 h 16"/>
                <a:gd name="T14" fmla="*/ 8 w 16"/>
                <a:gd name="T15" fmla="*/ 0 h 16"/>
                <a:gd name="T16" fmla="*/ 16 w 16"/>
                <a:gd name="T17" fmla="*/ 8 h 16"/>
                <a:gd name="T18" fmla="*/ 8 w 16"/>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8" y="2"/>
                  </a:moveTo>
                  <a:cubicBezTo>
                    <a:pt x="5" y="2"/>
                    <a:pt x="2" y="5"/>
                    <a:pt x="2" y="8"/>
                  </a:cubicBezTo>
                  <a:cubicBezTo>
                    <a:pt x="2" y="11"/>
                    <a:pt x="5" y="13"/>
                    <a:pt x="8" y="13"/>
                  </a:cubicBezTo>
                  <a:cubicBezTo>
                    <a:pt x="11" y="13"/>
                    <a:pt x="14" y="11"/>
                    <a:pt x="14" y="8"/>
                  </a:cubicBezTo>
                  <a:cubicBezTo>
                    <a:pt x="14" y="5"/>
                    <a:pt x="11" y="2"/>
                    <a:pt x="8" y="2"/>
                  </a:cubicBezTo>
                  <a:moveTo>
                    <a:pt x="8" y="16"/>
                  </a:moveTo>
                  <a:cubicBezTo>
                    <a:pt x="3" y="16"/>
                    <a:pt x="0" y="12"/>
                    <a:pt x="0" y="8"/>
                  </a:cubicBezTo>
                  <a:cubicBezTo>
                    <a:pt x="0" y="3"/>
                    <a:pt x="3" y="0"/>
                    <a:pt x="8" y="0"/>
                  </a:cubicBezTo>
                  <a:cubicBezTo>
                    <a:pt x="13" y="0"/>
                    <a:pt x="16" y="3"/>
                    <a:pt x="16" y="8"/>
                  </a:cubicBezTo>
                  <a:cubicBezTo>
                    <a:pt x="16" y="12"/>
                    <a:pt x="13" y="16"/>
                    <a:pt x="8" y="16"/>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3" name="Freeform 26"/>
            <p:cNvSpPr>
              <a:spLocks/>
            </p:cNvSpPr>
            <p:nvPr/>
          </p:nvSpPr>
          <p:spPr bwMode="auto">
            <a:xfrm>
              <a:off x="4287838" y="3859213"/>
              <a:ext cx="65088" cy="30163"/>
            </a:xfrm>
            <a:custGeom>
              <a:avLst/>
              <a:gdLst>
                <a:gd name="T0" fmla="*/ 15 w 17"/>
                <a:gd name="T1" fmla="*/ 8 h 8"/>
                <a:gd name="T2" fmla="*/ 15 w 17"/>
                <a:gd name="T3" fmla="*/ 8 h 8"/>
                <a:gd name="T4" fmla="*/ 1 w 17"/>
                <a:gd name="T5" fmla="*/ 2 h 8"/>
                <a:gd name="T6" fmla="*/ 0 w 17"/>
                <a:gd name="T7" fmla="*/ 1 h 8"/>
                <a:gd name="T8" fmla="*/ 2 w 17"/>
                <a:gd name="T9" fmla="*/ 0 h 8"/>
                <a:gd name="T10" fmla="*/ 16 w 17"/>
                <a:gd name="T11" fmla="*/ 5 h 8"/>
                <a:gd name="T12" fmla="*/ 16 w 17"/>
                <a:gd name="T13" fmla="*/ 7 h 8"/>
                <a:gd name="T14" fmla="*/ 15 w 17"/>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15" y="8"/>
                  </a:moveTo>
                  <a:cubicBezTo>
                    <a:pt x="15" y="8"/>
                    <a:pt x="15" y="8"/>
                    <a:pt x="15" y="8"/>
                  </a:cubicBezTo>
                  <a:cubicBezTo>
                    <a:pt x="1" y="2"/>
                    <a:pt x="1" y="2"/>
                    <a:pt x="1" y="2"/>
                  </a:cubicBezTo>
                  <a:cubicBezTo>
                    <a:pt x="0" y="2"/>
                    <a:pt x="0" y="1"/>
                    <a:pt x="0" y="1"/>
                  </a:cubicBezTo>
                  <a:cubicBezTo>
                    <a:pt x="0" y="0"/>
                    <a:pt x="1" y="0"/>
                    <a:pt x="2" y="0"/>
                  </a:cubicBezTo>
                  <a:cubicBezTo>
                    <a:pt x="16" y="5"/>
                    <a:pt x="16" y="5"/>
                    <a:pt x="16" y="5"/>
                  </a:cubicBezTo>
                  <a:cubicBezTo>
                    <a:pt x="16" y="6"/>
                    <a:pt x="17" y="7"/>
                    <a:pt x="16" y="7"/>
                  </a:cubicBezTo>
                  <a:cubicBezTo>
                    <a:pt x="16" y="8"/>
                    <a:pt x="16" y="8"/>
                    <a:pt x="15" y="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4" name="Freeform 27"/>
            <p:cNvSpPr>
              <a:spLocks/>
            </p:cNvSpPr>
            <p:nvPr/>
          </p:nvSpPr>
          <p:spPr bwMode="auto">
            <a:xfrm>
              <a:off x="4273550" y="3949701"/>
              <a:ext cx="68263" cy="30163"/>
            </a:xfrm>
            <a:custGeom>
              <a:avLst/>
              <a:gdLst>
                <a:gd name="T0" fmla="*/ 1 w 18"/>
                <a:gd name="T1" fmla="*/ 8 h 8"/>
                <a:gd name="T2" fmla="*/ 0 w 18"/>
                <a:gd name="T3" fmla="*/ 7 h 8"/>
                <a:gd name="T4" fmla="*/ 1 w 18"/>
                <a:gd name="T5" fmla="*/ 5 h 8"/>
                <a:gd name="T6" fmla="*/ 16 w 18"/>
                <a:gd name="T7" fmla="*/ 0 h 8"/>
                <a:gd name="T8" fmla="*/ 18 w 18"/>
                <a:gd name="T9" fmla="*/ 1 h 8"/>
                <a:gd name="T10" fmla="*/ 17 w 18"/>
                <a:gd name="T11" fmla="*/ 3 h 8"/>
                <a:gd name="T12" fmla="*/ 2 w 18"/>
                <a:gd name="T13" fmla="*/ 8 h 8"/>
                <a:gd name="T14" fmla="*/ 1 w 18"/>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8">
                  <a:moveTo>
                    <a:pt x="1" y="8"/>
                  </a:moveTo>
                  <a:cubicBezTo>
                    <a:pt x="1" y="8"/>
                    <a:pt x="0" y="8"/>
                    <a:pt x="0" y="7"/>
                  </a:cubicBezTo>
                  <a:cubicBezTo>
                    <a:pt x="0" y="6"/>
                    <a:pt x="0" y="6"/>
                    <a:pt x="1" y="5"/>
                  </a:cubicBezTo>
                  <a:cubicBezTo>
                    <a:pt x="16" y="0"/>
                    <a:pt x="16" y="0"/>
                    <a:pt x="16" y="0"/>
                  </a:cubicBezTo>
                  <a:cubicBezTo>
                    <a:pt x="17" y="0"/>
                    <a:pt x="18" y="0"/>
                    <a:pt x="18" y="1"/>
                  </a:cubicBezTo>
                  <a:cubicBezTo>
                    <a:pt x="18" y="2"/>
                    <a:pt x="18" y="2"/>
                    <a:pt x="17" y="3"/>
                  </a:cubicBezTo>
                  <a:cubicBezTo>
                    <a:pt x="2" y="8"/>
                    <a:pt x="2" y="8"/>
                    <a:pt x="2" y="8"/>
                  </a:cubicBezTo>
                  <a:cubicBezTo>
                    <a:pt x="2" y="8"/>
                    <a:pt x="2" y="8"/>
                    <a:pt x="1" y="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5" name="Freeform 28"/>
            <p:cNvSpPr>
              <a:spLocks/>
            </p:cNvSpPr>
            <p:nvPr/>
          </p:nvSpPr>
          <p:spPr bwMode="auto">
            <a:xfrm>
              <a:off x="4341813" y="3762376"/>
              <a:ext cx="44450" cy="66675"/>
            </a:xfrm>
            <a:custGeom>
              <a:avLst/>
              <a:gdLst>
                <a:gd name="T0" fmla="*/ 10 w 12"/>
                <a:gd name="T1" fmla="*/ 18 h 18"/>
                <a:gd name="T2" fmla="*/ 9 w 12"/>
                <a:gd name="T3" fmla="*/ 18 h 18"/>
                <a:gd name="T4" fmla="*/ 1 w 12"/>
                <a:gd name="T5" fmla="*/ 3 h 18"/>
                <a:gd name="T6" fmla="*/ 1 w 12"/>
                <a:gd name="T7" fmla="*/ 1 h 18"/>
                <a:gd name="T8" fmla="*/ 3 w 12"/>
                <a:gd name="T9" fmla="*/ 1 h 18"/>
                <a:gd name="T10" fmla="*/ 12 w 12"/>
                <a:gd name="T11" fmla="*/ 16 h 18"/>
                <a:gd name="T12" fmla="*/ 11 w 12"/>
                <a:gd name="T13" fmla="*/ 18 h 18"/>
                <a:gd name="T14" fmla="*/ 10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0" y="18"/>
                  </a:moveTo>
                  <a:cubicBezTo>
                    <a:pt x="10" y="18"/>
                    <a:pt x="9" y="18"/>
                    <a:pt x="9" y="18"/>
                  </a:cubicBezTo>
                  <a:cubicBezTo>
                    <a:pt x="1" y="3"/>
                    <a:pt x="1" y="3"/>
                    <a:pt x="1" y="3"/>
                  </a:cubicBezTo>
                  <a:cubicBezTo>
                    <a:pt x="0" y="2"/>
                    <a:pt x="0" y="1"/>
                    <a:pt x="1" y="1"/>
                  </a:cubicBezTo>
                  <a:cubicBezTo>
                    <a:pt x="2" y="0"/>
                    <a:pt x="3" y="1"/>
                    <a:pt x="3" y="1"/>
                  </a:cubicBezTo>
                  <a:cubicBezTo>
                    <a:pt x="12" y="16"/>
                    <a:pt x="12" y="16"/>
                    <a:pt x="12" y="16"/>
                  </a:cubicBezTo>
                  <a:cubicBezTo>
                    <a:pt x="12" y="17"/>
                    <a:pt x="12" y="18"/>
                    <a:pt x="11" y="18"/>
                  </a:cubicBezTo>
                  <a:cubicBezTo>
                    <a:pt x="11" y="18"/>
                    <a:pt x="11" y="18"/>
                    <a:pt x="10" y="1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6" name="Freeform 29"/>
            <p:cNvSpPr>
              <a:spLocks/>
            </p:cNvSpPr>
            <p:nvPr/>
          </p:nvSpPr>
          <p:spPr bwMode="auto">
            <a:xfrm>
              <a:off x="4795838" y="3859213"/>
              <a:ext cx="63500" cy="30163"/>
            </a:xfrm>
            <a:custGeom>
              <a:avLst/>
              <a:gdLst>
                <a:gd name="T0" fmla="*/ 2 w 17"/>
                <a:gd name="T1" fmla="*/ 8 h 8"/>
                <a:gd name="T2" fmla="*/ 1 w 17"/>
                <a:gd name="T3" fmla="*/ 7 h 8"/>
                <a:gd name="T4" fmla="*/ 1 w 17"/>
                <a:gd name="T5" fmla="*/ 5 h 8"/>
                <a:gd name="T6" fmla="*/ 15 w 17"/>
                <a:gd name="T7" fmla="*/ 0 h 8"/>
                <a:gd name="T8" fmla="*/ 17 w 17"/>
                <a:gd name="T9" fmla="*/ 1 h 8"/>
                <a:gd name="T10" fmla="*/ 16 w 17"/>
                <a:gd name="T11" fmla="*/ 2 h 8"/>
                <a:gd name="T12" fmla="*/ 2 w 17"/>
                <a:gd name="T13" fmla="*/ 8 h 8"/>
                <a:gd name="T14" fmla="*/ 2 w 17"/>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2" y="8"/>
                  </a:moveTo>
                  <a:cubicBezTo>
                    <a:pt x="1" y="8"/>
                    <a:pt x="1" y="8"/>
                    <a:pt x="1" y="7"/>
                  </a:cubicBezTo>
                  <a:cubicBezTo>
                    <a:pt x="0" y="7"/>
                    <a:pt x="1" y="6"/>
                    <a:pt x="1" y="5"/>
                  </a:cubicBezTo>
                  <a:cubicBezTo>
                    <a:pt x="15" y="0"/>
                    <a:pt x="15" y="0"/>
                    <a:pt x="15" y="0"/>
                  </a:cubicBezTo>
                  <a:cubicBezTo>
                    <a:pt x="16" y="0"/>
                    <a:pt x="17" y="0"/>
                    <a:pt x="17" y="1"/>
                  </a:cubicBezTo>
                  <a:cubicBezTo>
                    <a:pt x="17" y="1"/>
                    <a:pt x="17" y="2"/>
                    <a:pt x="16" y="2"/>
                  </a:cubicBezTo>
                  <a:cubicBezTo>
                    <a:pt x="2" y="8"/>
                    <a:pt x="2" y="8"/>
                    <a:pt x="2" y="8"/>
                  </a:cubicBezTo>
                  <a:cubicBezTo>
                    <a:pt x="2" y="8"/>
                    <a:pt x="2" y="8"/>
                    <a:pt x="2" y="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7" name="Freeform 30"/>
            <p:cNvSpPr>
              <a:spLocks/>
            </p:cNvSpPr>
            <p:nvPr/>
          </p:nvSpPr>
          <p:spPr bwMode="auto">
            <a:xfrm>
              <a:off x="4806950" y="3949701"/>
              <a:ext cx="66675" cy="30163"/>
            </a:xfrm>
            <a:custGeom>
              <a:avLst/>
              <a:gdLst>
                <a:gd name="T0" fmla="*/ 17 w 18"/>
                <a:gd name="T1" fmla="*/ 8 h 8"/>
                <a:gd name="T2" fmla="*/ 16 w 18"/>
                <a:gd name="T3" fmla="*/ 8 h 8"/>
                <a:gd name="T4" fmla="*/ 1 w 18"/>
                <a:gd name="T5" fmla="*/ 3 h 8"/>
                <a:gd name="T6" fmla="*/ 0 w 18"/>
                <a:gd name="T7" fmla="*/ 1 h 8"/>
                <a:gd name="T8" fmla="*/ 2 w 18"/>
                <a:gd name="T9" fmla="*/ 0 h 8"/>
                <a:gd name="T10" fmla="*/ 17 w 18"/>
                <a:gd name="T11" fmla="*/ 5 h 8"/>
                <a:gd name="T12" fmla="*/ 18 w 18"/>
                <a:gd name="T13" fmla="*/ 7 h 8"/>
                <a:gd name="T14" fmla="*/ 17 w 18"/>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8">
                  <a:moveTo>
                    <a:pt x="17" y="8"/>
                  </a:moveTo>
                  <a:cubicBezTo>
                    <a:pt x="16" y="8"/>
                    <a:pt x="16" y="8"/>
                    <a:pt x="16" y="8"/>
                  </a:cubicBezTo>
                  <a:cubicBezTo>
                    <a:pt x="1" y="3"/>
                    <a:pt x="1" y="3"/>
                    <a:pt x="1" y="3"/>
                  </a:cubicBezTo>
                  <a:cubicBezTo>
                    <a:pt x="0" y="2"/>
                    <a:pt x="0" y="2"/>
                    <a:pt x="0" y="1"/>
                  </a:cubicBezTo>
                  <a:cubicBezTo>
                    <a:pt x="0" y="0"/>
                    <a:pt x="1" y="0"/>
                    <a:pt x="2" y="0"/>
                  </a:cubicBezTo>
                  <a:cubicBezTo>
                    <a:pt x="17" y="5"/>
                    <a:pt x="17" y="5"/>
                    <a:pt x="17" y="5"/>
                  </a:cubicBezTo>
                  <a:cubicBezTo>
                    <a:pt x="18" y="6"/>
                    <a:pt x="18" y="6"/>
                    <a:pt x="18" y="7"/>
                  </a:cubicBezTo>
                  <a:cubicBezTo>
                    <a:pt x="18" y="8"/>
                    <a:pt x="17" y="8"/>
                    <a:pt x="17" y="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sp>
          <p:nvSpPr>
            <p:cNvPr id="38" name="Freeform 31"/>
            <p:cNvSpPr>
              <a:spLocks/>
            </p:cNvSpPr>
            <p:nvPr/>
          </p:nvSpPr>
          <p:spPr bwMode="auto">
            <a:xfrm>
              <a:off x="4760913" y="3762376"/>
              <a:ext cx="46038" cy="66675"/>
            </a:xfrm>
            <a:custGeom>
              <a:avLst/>
              <a:gdLst>
                <a:gd name="T0" fmla="*/ 2 w 12"/>
                <a:gd name="T1" fmla="*/ 18 h 18"/>
                <a:gd name="T2" fmla="*/ 1 w 12"/>
                <a:gd name="T3" fmla="*/ 18 h 18"/>
                <a:gd name="T4" fmla="*/ 0 w 12"/>
                <a:gd name="T5" fmla="*/ 16 h 18"/>
                <a:gd name="T6" fmla="*/ 9 w 12"/>
                <a:gd name="T7" fmla="*/ 1 h 18"/>
                <a:gd name="T8" fmla="*/ 11 w 12"/>
                <a:gd name="T9" fmla="*/ 1 h 18"/>
                <a:gd name="T10" fmla="*/ 11 w 12"/>
                <a:gd name="T11" fmla="*/ 3 h 18"/>
                <a:gd name="T12" fmla="*/ 3 w 12"/>
                <a:gd name="T13" fmla="*/ 18 h 18"/>
                <a:gd name="T14" fmla="*/ 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2" y="18"/>
                  </a:moveTo>
                  <a:cubicBezTo>
                    <a:pt x="1" y="18"/>
                    <a:pt x="1" y="18"/>
                    <a:pt x="1" y="18"/>
                  </a:cubicBezTo>
                  <a:cubicBezTo>
                    <a:pt x="0" y="18"/>
                    <a:pt x="0" y="17"/>
                    <a:pt x="0" y="16"/>
                  </a:cubicBezTo>
                  <a:cubicBezTo>
                    <a:pt x="9" y="1"/>
                    <a:pt x="9" y="1"/>
                    <a:pt x="9" y="1"/>
                  </a:cubicBezTo>
                  <a:cubicBezTo>
                    <a:pt x="9" y="1"/>
                    <a:pt x="10" y="0"/>
                    <a:pt x="11" y="1"/>
                  </a:cubicBezTo>
                  <a:cubicBezTo>
                    <a:pt x="12" y="1"/>
                    <a:pt x="12" y="2"/>
                    <a:pt x="11" y="3"/>
                  </a:cubicBezTo>
                  <a:cubicBezTo>
                    <a:pt x="3" y="18"/>
                    <a:pt x="3" y="18"/>
                    <a:pt x="3" y="18"/>
                  </a:cubicBezTo>
                  <a:cubicBezTo>
                    <a:pt x="3" y="18"/>
                    <a:pt x="2" y="18"/>
                    <a:pt x="2" y="18"/>
                  </a:cubicBezTo>
                </a:path>
              </a:pathLst>
            </a:custGeom>
            <a:grpFill/>
            <a:ln>
              <a:noFill/>
            </a:ln>
          </p:spPr>
          <p:txBody>
            <a:bodyPr vert="horz" wrap="square" lIns="91440" tIns="45720" rIns="91440" bIns="45720" numCol="1" anchor="t" anchorCtr="0" compatLnSpc="1">
              <a:prstTxWarp prst="textNoShape">
                <a:avLst/>
              </a:prstTxWarp>
            </a:bodyPr>
            <a:lstStyle/>
            <a:p>
              <a:endParaRPr lang="en-AU" dirty="0"/>
            </a:p>
          </p:txBody>
        </p:sp>
      </p:grpSp>
    </p:spTree>
    <p:extLst>
      <p:ext uri="{BB962C8B-B14F-4D97-AF65-F5344CB8AC3E}">
        <p14:creationId xmlns:p14="http://schemas.microsoft.com/office/powerpoint/2010/main" val="355007522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VET outcomes remain strong</a:t>
            </a:r>
            <a:endParaRPr lang="en-AU" dirty="0">
              <a:latin typeface="+mn-lt"/>
            </a:endParaRPr>
          </a:p>
        </p:txBody>
      </p:sp>
      <p:sp>
        <p:nvSpPr>
          <p:cNvPr id="4" name="Date Placeholder 3"/>
          <p:cNvSpPr>
            <a:spLocks noGrp="1"/>
          </p:cNvSpPr>
          <p:nvPr>
            <p:ph type="dt" sz="half" idx="10"/>
          </p:nvPr>
        </p:nvSpPr>
        <p:spPr/>
        <p:txBody>
          <a:bodyPr/>
          <a:lstStyle/>
          <a:p>
            <a:fld id="{2624536D-FED3-495B-B3FE-54ED69616E85}" type="datetime4">
              <a:rPr lang="en-AU" smtClean="0"/>
              <a:t>September 22, 2016</a:t>
            </a:fld>
            <a:endParaRPr lang="en-AU" dirty="0"/>
          </a:p>
        </p:txBody>
      </p:sp>
      <p:sp>
        <p:nvSpPr>
          <p:cNvPr id="5" name="Footer Placeholder 4"/>
          <p:cNvSpPr>
            <a:spLocks noGrp="1"/>
          </p:cNvSpPr>
          <p:nvPr>
            <p:ph type="ftr" sz="quarter" idx="11"/>
          </p:nvPr>
        </p:nvSpPr>
        <p:spPr/>
        <p:txBody>
          <a:bodyPr/>
          <a:lstStyle/>
          <a:p>
            <a:r>
              <a:rPr lang="en-AU" dirty="0" smtClean="0"/>
              <a:t>© NSW Department of Education | </a:t>
            </a:r>
            <a:r>
              <a:rPr lang="en-AU" dirty="0"/>
              <a:t>Document title</a:t>
            </a:r>
          </a:p>
        </p:txBody>
      </p:sp>
      <p:sp>
        <p:nvSpPr>
          <p:cNvPr id="6" name="Slide Number Placeholder 5"/>
          <p:cNvSpPr>
            <a:spLocks noGrp="1"/>
          </p:cNvSpPr>
          <p:nvPr>
            <p:ph type="sldNum" sz="quarter" idx="12"/>
          </p:nvPr>
        </p:nvSpPr>
        <p:spPr/>
        <p:txBody>
          <a:bodyPr/>
          <a:lstStyle/>
          <a:p>
            <a:r>
              <a:rPr lang="en-AU" dirty="0" smtClean="0"/>
              <a:t>Page </a:t>
            </a:r>
            <a:fld id="{4A2A1DA9-8CAF-4BCA-B496-545B076AED2D}" type="slidenum">
              <a:rPr lang="en-AU" smtClean="0"/>
              <a:pPr/>
              <a:t>8</a:t>
            </a:fld>
            <a:endParaRPr lang="en-AU" dirty="0"/>
          </a:p>
        </p:txBody>
      </p:sp>
      <p:pic>
        <p:nvPicPr>
          <p:cNvPr id="12" name="Content Placeholder 11"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7465" y="1059582"/>
            <a:ext cx="5600839" cy="3532188"/>
          </a:xfrm>
        </p:spPr>
      </p:pic>
      <p:sp>
        <p:nvSpPr>
          <p:cNvPr id="11" name="object 2"/>
          <p:cNvSpPr txBox="1"/>
          <p:nvPr/>
        </p:nvSpPr>
        <p:spPr>
          <a:xfrm>
            <a:off x="2843808" y="4593473"/>
            <a:ext cx="3888432" cy="138517"/>
          </a:xfrm>
          <a:prstGeom prst="rect">
            <a:avLst/>
          </a:prstGeom>
        </p:spPr>
        <p:txBody>
          <a:bodyPr vert="horz" wrap="square" lIns="0" tIns="0" rIns="0" bIns="0" rtlCol="0">
            <a:noAutofit/>
          </a:bodyPr>
          <a:lstStyle/>
          <a:p>
            <a:pPr marL="17972" marR="17972"/>
            <a:r>
              <a:rPr sz="800" i="1" dirty="0">
                <a:latin typeface="Calibri"/>
                <a:cs typeface="Calibri"/>
              </a:rPr>
              <a:t>S</a:t>
            </a:r>
            <a:r>
              <a:rPr sz="800" i="1" spc="7" dirty="0">
                <a:latin typeface="Calibri"/>
                <a:cs typeface="Calibri"/>
              </a:rPr>
              <a:t>ou</a:t>
            </a:r>
            <a:r>
              <a:rPr sz="800" i="1" dirty="0">
                <a:latin typeface="Calibri"/>
                <a:cs typeface="Calibri"/>
              </a:rPr>
              <a:t>r</a:t>
            </a:r>
            <a:r>
              <a:rPr sz="800" i="1" spc="-7" dirty="0">
                <a:latin typeface="Calibri"/>
                <a:cs typeface="Calibri"/>
              </a:rPr>
              <a:t>c</a:t>
            </a:r>
            <a:r>
              <a:rPr sz="800" i="1" dirty="0">
                <a:latin typeface="Calibri"/>
                <a:cs typeface="Calibri"/>
              </a:rPr>
              <a:t>e:</a:t>
            </a:r>
            <a:r>
              <a:rPr sz="800" i="1" spc="-42" dirty="0">
                <a:latin typeface="Calibri"/>
                <a:cs typeface="Calibri"/>
              </a:rPr>
              <a:t> </a:t>
            </a:r>
            <a:r>
              <a:rPr sz="800" i="1" spc="-7" dirty="0">
                <a:latin typeface="Calibri"/>
                <a:cs typeface="Calibri"/>
              </a:rPr>
              <a:t>GC</a:t>
            </a:r>
            <a:r>
              <a:rPr sz="800" i="1" spc="7" dirty="0">
                <a:latin typeface="Calibri"/>
                <a:cs typeface="Calibri"/>
              </a:rPr>
              <a:t>A</a:t>
            </a:r>
            <a:r>
              <a:rPr sz="800" i="1" dirty="0">
                <a:latin typeface="Calibri"/>
                <a:cs typeface="Calibri"/>
              </a:rPr>
              <a:t>, </a:t>
            </a:r>
            <a:r>
              <a:rPr sz="800" i="1" spc="-7" dirty="0">
                <a:latin typeface="Calibri"/>
                <a:cs typeface="Calibri"/>
              </a:rPr>
              <a:t>G</a:t>
            </a:r>
            <a:r>
              <a:rPr sz="800" i="1" dirty="0">
                <a:latin typeface="Calibri"/>
                <a:cs typeface="Calibri"/>
              </a:rPr>
              <a:t>r</a:t>
            </a:r>
            <a:r>
              <a:rPr sz="800" i="1" spc="7" dirty="0">
                <a:latin typeface="Calibri"/>
                <a:cs typeface="Calibri"/>
              </a:rPr>
              <a:t>ad</a:t>
            </a:r>
            <a:r>
              <a:rPr sz="800" i="1" dirty="0">
                <a:latin typeface="Calibri"/>
                <a:cs typeface="Calibri"/>
              </a:rPr>
              <a:t>S</a:t>
            </a:r>
            <a:r>
              <a:rPr sz="800" i="1" spc="-14" dirty="0">
                <a:latin typeface="Calibri"/>
                <a:cs typeface="Calibri"/>
              </a:rPr>
              <a:t>t</a:t>
            </a:r>
            <a:r>
              <a:rPr sz="800" i="1" spc="7" dirty="0">
                <a:latin typeface="Calibri"/>
                <a:cs typeface="Calibri"/>
              </a:rPr>
              <a:t>a</a:t>
            </a:r>
            <a:r>
              <a:rPr sz="800" i="1" spc="-14" dirty="0">
                <a:latin typeface="Calibri"/>
                <a:cs typeface="Calibri"/>
              </a:rPr>
              <a:t>t</a:t>
            </a:r>
            <a:r>
              <a:rPr sz="800" i="1" dirty="0">
                <a:latin typeface="Calibri"/>
                <a:cs typeface="Calibri"/>
              </a:rPr>
              <a:t>s,</a:t>
            </a:r>
            <a:r>
              <a:rPr sz="800" i="1" spc="-42" dirty="0">
                <a:latin typeface="Calibri"/>
                <a:cs typeface="Calibri"/>
              </a:rPr>
              <a:t> </a:t>
            </a:r>
            <a:r>
              <a:rPr sz="800" i="1" spc="7" dirty="0">
                <a:latin typeface="Calibri"/>
                <a:cs typeface="Calibri"/>
              </a:rPr>
              <a:t>va</a:t>
            </a:r>
            <a:r>
              <a:rPr sz="800" i="1" dirty="0">
                <a:latin typeface="Calibri"/>
                <a:cs typeface="Calibri"/>
              </a:rPr>
              <a:t>r</a:t>
            </a:r>
            <a:r>
              <a:rPr sz="800" i="1" spc="7" dirty="0">
                <a:latin typeface="Calibri"/>
                <a:cs typeface="Calibri"/>
              </a:rPr>
              <a:t>io</a:t>
            </a:r>
            <a:r>
              <a:rPr sz="800" i="1" spc="-21" dirty="0">
                <a:latin typeface="Calibri"/>
                <a:cs typeface="Calibri"/>
              </a:rPr>
              <a:t>u</a:t>
            </a:r>
            <a:r>
              <a:rPr sz="800" i="1" dirty="0">
                <a:latin typeface="Calibri"/>
                <a:cs typeface="Calibri"/>
              </a:rPr>
              <a:t>s</a:t>
            </a:r>
            <a:r>
              <a:rPr sz="800" i="1" spc="-78" dirty="0">
                <a:latin typeface="Calibri"/>
                <a:cs typeface="Calibri"/>
              </a:rPr>
              <a:t> </a:t>
            </a:r>
            <a:r>
              <a:rPr sz="800" i="1" spc="7" dirty="0">
                <a:latin typeface="Calibri"/>
                <a:cs typeface="Calibri"/>
              </a:rPr>
              <a:t>i</a:t>
            </a:r>
            <a:r>
              <a:rPr sz="800" i="1" dirty="0">
                <a:latin typeface="Calibri"/>
                <a:cs typeface="Calibri"/>
              </a:rPr>
              <a:t>ss</a:t>
            </a:r>
            <a:r>
              <a:rPr sz="800" i="1" spc="7" dirty="0">
                <a:latin typeface="Calibri"/>
                <a:cs typeface="Calibri"/>
              </a:rPr>
              <a:t>u</a:t>
            </a:r>
            <a:r>
              <a:rPr sz="800" i="1" dirty="0">
                <a:latin typeface="Calibri"/>
                <a:cs typeface="Calibri"/>
              </a:rPr>
              <a:t>es </a:t>
            </a:r>
            <a:r>
              <a:rPr sz="800" i="1" spc="7" dirty="0">
                <a:latin typeface="Calibri"/>
                <a:cs typeface="Calibri"/>
              </a:rPr>
              <a:t>N</a:t>
            </a:r>
            <a:r>
              <a:rPr sz="800" i="1" spc="-7" dirty="0">
                <a:latin typeface="Calibri"/>
                <a:cs typeface="Calibri"/>
              </a:rPr>
              <a:t>CV</a:t>
            </a:r>
            <a:r>
              <a:rPr sz="800" i="1" spc="-14" dirty="0">
                <a:latin typeface="Calibri"/>
                <a:cs typeface="Calibri"/>
              </a:rPr>
              <a:t>E</a:t>
            </a:r>
            <a:r>
              <a:rPr sz="800" i="1" dirty="0">
                <a:latin typeface="Calibri"/>
                <a:cs typeface="Calibri"/>
              </a:rPr>
              <a:t>R, S</a:t>
            </a:r>
            <a:r>
              <a:rPr sz="800" i="1" spc="-14" dirty="0">
                <a:latin typeface="Calibri"/>
                <a:cs typeface="Calibri"/>
              </a:rPr>
              <a:t>t</a:t>
            </a:r>
            <a:r>
              <a:rPr sz="800" i="1" spc="7" dirty="0">
                <a:latin typeface="Calibri"/>
                <a:cs typeface="Calibri"/>
              </a:rPr>
              <a:t>ud</a:t>
            </a:r>
            <a:r>
              <a:rPr sz="800" i="1" dirty="0">
                <a:latin typeface="Calibri"/>
                <a:cs typeface="Calibri"/>
              </a:rPr>
              <a:t>e</a:t>
            </a:r>
            <a:r>
              <a:rPr sz="800" i="1" spc="7" dirty="0">
                <a:latin typeface="Calibri"/>
                <a:cs typeface="Calibri"/>
              </a:rPr>
              <a:t>n</a:t>
            </a:r>
            <a:r>
              <a:rPr sz="800" i="1" dirty="0">
                <a:latin typeface="Calibri"/>
                <a:cs typeface="Calibri"/>
              </a:rPr>
              <a:t>t</a:t>
            </a:r>
            <a:r>
              <a:rPr sz="800" i="1" spc="-42" dirty="0">
                <a:latin typeface="Calibri"/>
                <a:cs typeface="Calibri"/>
              </a:rPr>
              <a:t> </a:t>
            </a:r>
            <a:r>
              <a:rPr sz="800" i="1" spc="7" dirty="0">
                <a:latin typeface="Calibri"/>
                <a:cs typeface="Calibri"/>
              </a:rPr>
              <a:t>ou</a:t>
            </a:r>
            <a:r>
              <a:rPr sz="800" i="1" spc="-14" dirty="0">
                <a:latin typeface="Calibri"/>
                <a:cs typeface="Calibri"/>
              </a:rPr>
              <a:t>t</a:t>
            </a:r>
            <a:r>
              <a:rPr sz="800" i="1" spc="-7" dirty="0">
                <a:latin typeface="Calibri"/>
                <a:cs typeface="Calibri"/>
              </a:rPr>
              <a:t>c</a:t>
            </a:r>
            <a:r>
              <a:rPr sz="800" i="1" spc="7" dirty="0">
                <a:latin typeface="Calibri"/>
                <a:cs typeface="Calibri"/>
              </a:rPr>
              <a:t>o</a:t>
            </a:r>
            <a:r>
              <a:rPr sz="800" i="1" spc="-14" dirty="0">
                <a:latin typeface="Calibri"/>
                <a:cs typeface="Calibri"/>
              </a:rPr>
              <a:t>m</a:t>
            </a:r>
            <a:r>
              <a:rPr sz="800" i="1" dirty="0">
                <a:latin typeface="Calibri"/>
                <a:cs typeface="Calibri"/>
              </a:rPr>
              <a:t>es,</a:t>
            </a:r>
            <a:r>
              <a:rPr sz="800" i="1" spc="-42" dirty="0">
                <a:latin typeface="Calibri"/>
                <a:cs typeface="Calibri"/>
              </a:rPr>
              <a:t> </a:t>
            </a:r>
            <a:r>
              <a:rPr sz="800" i="1" spc="7" dirty="0">
                <a:latin typeface="Calibri"/>
                <a:cs typeface="Calibri"/>
              </a:rPr>
              <a:t>va</a:t>
            </a:r>
            <a:r>
              <a:rPr sz="800" i="1" dirty="0">
                <a:latin typeface="Calibri"/>
                <a:cs typeface="Calibri"/>
              </a:rPr>
              <a:t>r</a:t>
            </a:r>
            <a:r>
              <a:rPr sz="800" i="1" spc="7" dirty="0">
                <a:latin typeface="Calibri"/>
                <a:cs typeface="Calibri"/>
              </a:rPr>
              <a:t>iou</a:t>
            </a:r>
            <a:r>
              <a:rPr sz="800" i="1" dirty="0">
                <a:latin typeface="Calibri"/>
                <a:cs typeface="Calibri"/>
              </a:rPr>
              <a:t>s</a:t>
            </a:r>
            <a:r>
              <a:rPr sz="800" i="1" spc="-78" dirty="0">
                <a:latin typeface="Calibri"/>
                <a:cs typeface="Calibri"/>
              </a:rPr>
              <a:t> </a:t>
            </a:r>
            <a:r>
              <a:rPr sz="800" i="1" spc="7" dirty="0">
                <a:latin typeface="Calibri"/>
                <a:cs typeface="Calibri"/>
              </a:rPr>
              <a:t>i</a:t>
            </a:r>
            <a:r>
              <a:rPr sz="800" i="1" dirty="0">
                <a:latin typeface="Calibri"/>
                <a:cs typeface="Calibri"/>
              </a:rPr>
              <a:t>ss</a:t>
            </a:r>
            <a:r>
              <a:rPr sz="800" i="1" spc="7" dirty="0">
                <a:latin typeface="Calibri"/>
                <a:cs typeface="Calibri"/>
              </a:rPr>
              <a:t>u</a:t>
            </a:r>
            <a:r>
              <a:rPr sz="800" i="1" dirty="0">
                <a:latin typeface="Calibri"/>
                <a:cs typeface="Calibri"/>
              </a:rPr>
              <a:t>es</a:t>
            </a:r>
            <a:endParaRPr sz="800" dirty="0">
              <a:latin typeface="Calibri"/>
              <a:cs typeface="Calibri"/>
            </a:endParaRPr>
          </a:p>
        </p:txBody>
      </p:sp>
    </p:spTree>
    <p:extLst>
      <p:ext uri="{BB962C8B-B14F-4D97-AF65-F5344CB8AC3E}">
        <p14:creationId xmlns:p14="http://schemas.microsoft.com/office/powerpoint/2010/main" val="350050950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The </a:t>
            </a:r>
            <a:r>
              <a:rPr lang="en-AU" b="1" dirty="0" smtClean="0"/>
              <a:t>right</a:t>
            </a:r>
            <a:r>
              <a:rPr lang="en-AU" dirty="0" smtClean="0"/>
              <a:t> post-school education and training is vital</a:t>
            </a:r>
            <a:endParaRPr lang="en-AU" dirty="0">
              <a:latin typeface="+mn-lt"/>
            </a:endParaRPr>
          </a:p>
        </p:txBody>
      </p:sp>
      <p:sp>
        <p:nvSpPr>
          <p:cNvPr id="4" name="Date Placeholder 3"/>
          <p:cNvSpPr>
            <a:spLocks noGrp="1"/>
          </p:cNvSpPr>
          <p:nvPr>
            <p:ph type="dt" sz="half" idx="10"/>
          </p:nvPr>
        </p:nvSpPr>
        <p:spPr/>
        <p:txBody>
          <a:bodyPr/>
          <a:lstStyle/>
          <a:p>
            <a:fld id="{2624536D-FED3-495B-B3FE-54ED69616E85}" type="datetime4">
              <a:rPr lang="en-AU" smtClean="0"/>
              <a:t>September 22, 2016</a:t>
            </a:fld>
            <a:endParaRPr lang="en-AU" dirty="0"/>
          </a:p>
        </p:txBody>
      </p:sp>
      <p:sp>
        <p:nvSpPr>
          <p:cNvPr id="5" name="Footer Placeholder 4"/>
          <p:cNvSpPr>
            <a:spLocks noGrp="1"/>
          </p:cNvSpPr>
          <p:nvPr>
            <p:ph type="ftr" sz="quarter" idx="11"/>
          </p:nvPr>
        </p:nvSpPr>
        <p:spPr/>
        <p:txBody>
          <a:bodyPr/>
          <a:lstStyle/>
          <a:p>
            <a:r>
              <a:rPr lang="en-AU" dirty="0" smtClean="0"/>
              <a:t>© NSW Department of Education | </a:t>
            </a:r>
            <a:r>
              <a:rPr lang="en-AU" dirty="0"/>
              <a:t>Document title</a:t>
            </a:r>
          </a:p>
        </p:txBody>
      </p:sp>
      <p:sp>
        <p:nvSpPr>
          <p:cNvPr id="6" name="Slide Number Placeholder 5"/>
          <p:cNvSpPr>
            <a:spLocks noGrp="1"/>
          </p:cNvSpPr>
          <p:nvPr>
            <p:ph type="sldNum" sz="quarter" idx="12"/>
          </p:nvPr>
        </p:nvSpPr>
        <p:spPr/>
        <p:txBody>
          <a:bodyPr/>
          <a:lstStyle/>
          <a:p>
            <a:r>
              <a:rPr lang="en-AU" dirty="0" smtClean="0"/>
              <a:t>Page </a:t>
            </a:r>
            <a:fld id="{4A2A1DA9-8CAF-4BCA-B496-545B076AED2D}" type="slidenum">
              <a:rPr lang="en-AU" smtClean="0"/>
              <a:pPr/>
              <a:t>9</a:t>
            </a:fld>
            <a:endParaRPr lang="en-AU" dirty="0"/>
          </a:p>
        </p:txBody>
      </p:sp>
      <p:pic>
        <p:nvPicPr>
          <p:cNvPr id="9" name="Content Placeholder 8" descr="Screen Clipping"/>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93235" y="1055786"/>
            <a:ext cx="5884506" cy="3532188"/>
          </a:xfrm>
        </p:spPr>
      </p:pic>
      <p:sp>
        <p:nvSpPr>
          <p:cNvPr id="10" name="object 48"/>
          <p:cNvSpPr txBox="1"/>
          <p:nvPr/>
        </p:nvSpPr>
        <p:spPr>
          <a:xfrm>
            <a:off x="1115616" y="4545080"/>
            <a:ext cx="2939337" cy="186910"/>
          </a:xfrm>
          <a:prstGeom prst="rect">
            <a:avLst/>
          </a:prstGeom>
        </p:spPr>
        <p:txBody>
          <a:bodyPr vert="horz" wrap="square" lIns="0" tIns="0" rIns="0" bIns="0" rtlCol="0">
            <a:noAutofit/>
          </a:bodyPr>
          <a:lstStyle/>
          <a:p>
            <a:pPr marL="17972"/>
            <a:r>
              <a:rPr sz="900" i="1" dirty="0">
                <a:latin typeface="Calibri"/>
                <a:cs typeface="Calibri"/>
              </a:rPr>
              <a:t>S</a:t>
            </a:r>
            <a:r>
              <a:rPr sz="900" i="1" spc="7" dirty="0">
                <a:latin typeface="Calibri"/>
                <a:cs typeface="Calibri"/>
              </a:rPr>
              <a:t>ou</a:t>
            </a:r>
            <a:r>
              <a:rPr sz="900" i="1" dirty="0">
                <a:latin typeface="Calibri"/>
                <a:cs typeface="Calibri"/>
              </a:rPr>
              <a:t>r</a:t>
            </a:r>
            <a:r>
              <a:rPr sz="900" i="1" spc="-7" dirty="0">
                <a:latin typeface="Calibri"/>
                <a:cs typeface="Calibri"/>
              </a:rPr>
              <a:t>c</a:t>
            </a:r>
            <a:r>
              <a:rPr sz="900" i="1" dirty="0">
                <a:latin typeface="Calibri"/>
                <a:cs typeface="Calibri"/>
              </a:rPr>
              <a:t>e:</a:t>
            </a:r>
            <a:r>
              <a:rPr sz="900" i="1" spc="-42" dirty="0">
                <a:latin typeface="Calibri"/>
                <a:cs typeface="Calibri"/>
              </a:rPr>
              <a:t> </a:t>
            </a:r>
            <a:r>
              <a:rPr sz="900" i="1" spc="7" dirty="0">
                <a:latin typeface="Calibri"/>
                <a:cs typeface="Calibri"/>
              </a:rPr>
              <a:t>A</a:t>
            </a:r>
            <a:r>
              <a:rPr sz="900" i="1" spc="-7" dirty="0">
                <a:latin typeface="Calibri"/>
                <a:cs typeface="Calibri"/>
              </a:rPr>
              <a:t>B</a:t>
            </a:r>
            <a:r>
              <a:rPr sz="900" i="1" dirty="0">
                <a:latin typeface="Calibri"/>
                <a:cs typeface="Calibri"/>
              </a:rPr>
              <a:t>S, </a:t>
            </a:r>
            <a:r>
              <a:rPr sz="900" i="1" spc="-7" dirty="0">
                <a:latin typeface="Calibri"/>
                <a:cs typeface="Calibri"/>
              </a:rPr>
              <a:t>C</a:t>
            </a:r>
            <a:r>
              <a:rPr sz="900" i="1" dirty="0">
                <a:latin typeface="Calibri"/>
                <a:cs typeface="Calibri"/>
              </a:rPr>
              <a:t>e</a:t>
            </a:r>
            <a:r>
              <a:rPr sz="900" i="1" spc="7" dirty="0">
                <a:latin typeface="Calibri"/>
                <a:cs typeface="Calibri"/>
              </a:rPr>
              <a:t>n</a:t>
            </a:r>
            <a:r>
              <a:rPr sz="900" i="1" dirty="0">
                <a:latin typeface="Calibri"/>
                <a:cs typeface="Calibri"/>
              </a:rPr>
              <a:t>s</a:t>
            </a:r>
            <a:r>
              <a:rPr sz="900" i="1" spc="7" dirty="0">
                <a:latin typeface="Calibri"/>
                <a:cs typeface="Calibri"/>
              </a:rPr>
              <a:t>u</a:t>
            </a:r>
            <a:r>
              <a:rPr sz="900" i="1" dirty="0">
                <a:latin typeface="Calibri"/>
                <a:cs typeface="Calibri"/>
              </a:rPr>
              <a:t>s</a:t>
            </a:r>
            <a:r>
              <a:rPr sz="900" i="1" spc="-57" dirty="0">
                <a:latin typeface="Calibri"/>
                <a:cs typeface="Calibri"/>
              </a:rPr>
              <a:t> </a:t>
            </a:r>
            <a:r>
              <a:rPr sz="900" i="1" spc="7" dirty="0">
                <a:latin typeface="Calibri"/>
                <a:cs typeface="Calibri"/>
              </a:rPr>
              <a:t>o</a:t>
            </a:r>
            <a:r>
              <a:rPr sz="900" i="1" dirty="0">
                <a:latin typeface="Calibri"/>
                <a:cs typeface="Calibri"/>
              </a:rPr>
              <a:t>f</a:t>
            </a:r>
            <a:r>
              <a:rPr sz="900" i="1" spc="-14" dirty="0">
                <a:latin typeface="Calibri"/>
                <a:cs typeface="Calibri"/>
              </a:rPr>
              <a:t> </a:t>
            </a:r>
            <a:r>
              <a:rPr sz="900" i="1" dirty="0">
                <a:latin typeface="Calibri"/>
                <a:cs typeface="Calibri"/>
              </a:rPr>
              <a:t>P</a:t>
            </a:r>
            <a:r>
              <a:rPr sz="900" i="1" spc="7" dirty="0">
                <a:latin typeface="Calibri"/>
                <a:cs typeface="Calibri"/>
              </a:rPr>
              <a:t>opula</a:t>
            </a:r>
            <a:r>
              <a:rPr sz="900" i="1" spc="-14" dirty="0">
                <a:latin typeface="Calibri"/>
                <a:cs typeface="Calibri"/>
              </a:rPr>
              <a:t>ti</a:t>
            </a:r>
            <a:r>
              <a:rPr sz="900" i="1" spc="7" dirty="0">
                <a:latin typeface="Calibri"/>
                <a:cs typeface="Calibri"/>
              </a:rPr>
              <a:t>o</a:t>
            </a:r>
            <a:r>
              <a:rPr sz="900" i="1" dirty="0">
                <a:latin typeface="Calibri"/>
                <a:cs typeface="Calibri"/>
              </a:rPr>
              <a:t>n</a:t>
            </a:r>
            <a:r>
              <a:rPr sz="900" i="1" spc="-28" dirty="0">
                <a:latin typeface="Calibri"/>
                <a:cs typeface="Calibri"/>
              </a:rPr>
              <a:t> </a:t>
            </a:r>
            <a:r>
              <a:rPr sz="900" i="1" spc="7" dirty="0">
                <a:latin typeface="Calibri"/>
                <a:cs typeface="Calibri"/>
              </a:rPr>
              <a:t>a</a:t>
            </a:r>
            <a:r>
              <a:rPr sz="900" i="1" spc="-21" dirty="0">
                <a:latin typeface="Calibri"/>
                <a:cs typeface="Calibri"/>
              </a:rPr>
              <a:t>n</a:t>
            </a:r>
            <a:r>
              <a:rPr sz="900" i="1" dirty="0">
                <a:latin typeface="Calibri"/>
                <a:cs typeface="Calibri"/>
              </a:rPr>
              <a:t>d</a:t>
            </a:r>
            <a:r>
              <a:rPr sz="900" i="1" spc="-71" dirty="0">
                <a:latin typeface="Calibri"/>
                <a:cs typeface="Calibri"/>
              </a:rPr>
              <a:t> </a:t>
            </a:r>
            <a:r>
              <a:rPr sz="900" i="1" spc="7" dirty="0">
                <a:latin typeface="Calibri"/>
                <a:cs typeface="Calibri"/>
              </a:rPr>
              <a:t>Hou</a:t>
            </a:r>
            <a:r>
              <a:rPr sz="900" i="1" dirty="0">
                <a:latin typeface="Calibri"/>
                <a:cs typeface="Calibri"/>
              </a:rPr>
              <a:t>s</a:t>
            </a:r>
            <a:r>
              <a:rPr sz="900" i="1" spc="7" dirty="0">
                <a:latin typeface="Calibri"/>
                <a:cs typeface="Calibri"/>
              </a:rPr>
              <a:t>ing</a:t>
            </a:r>
            <a:r>
              <a:rPr sz="900" i="1" dirty="0">
                <a:latin typeface="Calibri"/>
                <a:cs typeface="Calibri"/>
              </a:rPr>
              <a:t>,</a:t>
            </a:r>
            <a:r>
              <a:rPr sz="900" i="1" spc="-71" dirty="0">
                <a:latin typeface="Calibri"/>
                <a:cs typeface="Calibri"/>
              </a:rPr>
              <a:t> </a:t>
            </a:r>
            <a:r>
              <a:rPr sz="900" i="1" spc="-14" dirty="0">
                <a:latin typeface="Calibri"/>
                <a:cs typeface="Calibri"/>
              </a:rPr>
              <a:t>2011</a:t>
            </a:r>
            <a:endParaRPr sz="900" dirty="0">
              <a:latin typeface="Calibri"/>
              <a:cs typeface="Calibri"/>
            </a:endParaRPr>
          </a:p>
        </p:txBody>
      </p:sp>
    </p:spTree>
    <p:extLst>
      <p:ext uri="{BB962C8B-B14F-4D97-AF65-F5344CB8AC3E}">
        <p14:creationId xmlns:p14="http://schemas.microsoft.com/office/powerpoint/2010/main" val="3541322184"/>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9.0&quot;&gt;&lt;object type=&quot;1&quot; unique_id=&quot;10001&quot;&gt;&lt;object type=&quot;2&quot; unique_id=&quot;10002&quot;&gt;&lt;object type=&quot;3&quot; unique_id=&quot;10003&quot;&gt;&lt;property id=&quot;20148&quot; value=&quot;5&quot;/&gt;&lt;property id=&quot;20300&quot; value=&quot;Slide 1 - &amp;quot;  Keynote: strengthening the vet sector through educational reform&amp;quot;&quot;/&gt;&lt;property id=&quot;20307&quot; value=&quot;256&quot;/&gt;&lt;/object&gt;&lt;object type=&quot;3&quot; unique_id=&quot;10009&quot;&gt;&lt;property id=&quot;20148&quot; value=&quot;5&quot;/&gt;&lt;property id=&quot;20300&quot; value=&quot;Slide 3 - &amp;quot;Educational reforms in nsw government schools&amp;quot;&quot;/&gt;&lt;property id=&quot;20307&quot; value=&quot;263&quot;/&gt;&lt;/object&gt;&lt;object type=&quot;3&quot; unique_id=&quot;10010&quot;&gt;&lt;property id=&quot;20148&quot; value=&quot;5&quot;/&gt;&lt;property id=&quot;20300&quot; value=&quot;Slide 11 - &amp;quot;VET outcomes remain strong&amp;quot;&quot;/&gt;&lt;property id=&quot;20307&quot; value=&quot;269&quot;/&gt;&lt;/object&gt;&lt;object type=&quot;3&quot; unique_id=&quot;10013&quot;&gt;&lt;property id=&quot;20148&quot; value=&quot;5&quot;/&gt;&lt;property id=&quot;20300&quot; value=&quot;Slide 19 - &amp;quot;Vet is vet is vet is vet&amp;quot;&quot;/&gt;&lt;property id=&quot;20307&quot; value=&quot;265&quot;/&gt;&lt;/object&gt;&lt;object type=&quot;3&quot; unique_id=&quot;10014&quot;&gt;&lt;property id=&quot;20148&quot; value=&quot;5&quot;/&gt;&lt;property id=&quot;20300&quot; value=&quot;Slide 2 - &amp;quot;Schools – Critical roles  - life long impact&amp;quot;&quot;/&gt;&lt;property id=&quot;20307&quot; value=&quot;266&quot;/&gt;&lt;/object&gt;&lt;object type=&quot;3&quot; unique_id=&quot;10352&quot;&gt;&lt;property id=&quot;20148&quot; value=&quot;5&quot;/&gt;&lt;property id=&quot;20300&quot; value=&quot;Slide 4 - &amp;quot;Stronger hsc standards&amp;quot;&quot;/&gt;&lt;property id=&quot;20307&quot; value=&quot;273&quot;/&gt;&lt;/object&gt;&lt;object type=&quot;3&quot; unique_id=&quot;10403&quot;&gt;&lt;property id=&quot;20148&quot; value=&quot;5&quot;/&gt;&lt;property id=&quot;20300&quot; value=&quot;Slide 5 - &amp;quot;HSC reform in NSW – Stronger hsc standards&amp;quot;&quot;/&gt;&lt;property id=&quot;20307&quot; value=&quot;274&quot;/&gt;&lt;/object&gt;&lt;object type=&quot;3&quot; unique_id=&quot;10437&quot;&gt;&lt;property id=&quot;20148&quot; value=&quot;5&quot;/&gt;&lt;property id=&quot;20300&quot; value=&quot;Slide 6 - &amp;quot;The imperative for change – the workplace&amp;quot;&quot;/&gt;&lt;property id=&quot;20307&quot; value=&quot;275&quot;/&gt;&lt;/object&gt;&lt;object type=&quot;3&quot; unique_id=&quot;10486&quot;&gt;&lt;property id=&quot;20148&quot; value=&quot;5&quot;/&gt;&lt;property id=&quot;20300&quot; value=&quot;Slide 7 - &amp;quot;The imperative for change – education&amp;quot;&quot;/&gt;&lt;property id=&quot;20307&quot; value=&quot;276&quot;/&gt;&lt;/object&gt;&lt;object type=&quot;3&quot; unique_id=&quot;10604&quot;&gt;&lt;property id=&quot;20148&quot; value=&quot;5&quot;/&gt;&lt;property id=&quot;20300&quot; value=&quot;Slide 8 - &amp;quot;The evidence-based changes&amp;quot;&quot;/&gt;&lt;property id=&quot;20307&quot; value=&quot;277&quot;/&gt;&lt;/object&gt;&lt;object type=&quot;3&quot; unique_id=&quot;10605&quot;&gt;&lt;property id=&quot;20148&quot; value=&quot;5&quot;/&gt;&lt;property id=&quot;20300&quot; value=&quot;Slide 9 - &amp;quot;The evidence-based changes&amp;quot;&quot;/&gt;&lt;property id=&quot;20307&quot; value=&quot;278&quot;/&gt;&lt;/object&gt;&lt;object type=&quot;3&quot; unique_id=&quot;10606&quot;&gt;&lt;property id=&quot;20148&quot; value=&quot;5&quot;/&gt;&lt;property id=&quot;20300&quot; value=&quot;Slide 10 - &amp;quot;The evidence-based changes&amp;quot;&quot;/&gt;&lt;property id=&quot;20307&quot; value=&quot;279&quot;/&gt;&lt;/object&gt;&lt;object type=&quot;3&quot; unique_id=&quot;10687&quot;&gt;&lt;property id=&quot;20148&quot; value=&quot;5&quot;/&gt;&lt;property id=&quot;20300&quot; value=&quot;Slide 12 - &amp;quot;Expectations of students and parents&amp;quot;&quot;/&gt;&lt;property id=&quot;20307&quot; value=&quot;280&quot;/&gt;&lt;/object&gt;&lt;object type=&quot;3&quot; unique_id=&quot;10688&quot;&gt;&lt;property id=&quot;20148&quot; value=&quot;5&quot;/&gt;&lt;property id=&quot;20300&quot; value=&quot;Slide 13 - &amp;quot;Expectations of students and parents&amp;quot;&quot;/&gt;&lt;property id=&quot;20307&quot; value=&quot;281&quot;/&gt;&lt;/object&gt;&lt;object type=&quot;3&quot; unique_id=&quot;10959&quot;&gt;&lt;property id=&quot;20148&quot; value=&quot;5&quot;/&gt;&lt;property id=&quot;20300&quot; value=&quot;Slide 15 - &amp;quot;Students must have foundational skills&amp;quot;&quot;/&gt;&lt;property id=&quot;20307&quot; value=&quot;282&quot;/&gt;&lt;/object&gt;&lt;object type=&quot;3&quot; unique_id=&quot;11036&quot;&gt;&lt;property id=&quot;20148&quot; value=&quot;5&quot;/&gt;&lt;property id=&quot;20300&quot; value=&quot;Slide 16 - &amp;quot;The right post-school education and training is vital&amp;quot;&quot;/&gt;&lt;property id=&quot;20307&quot; value=&quot;283&quot;/&gt;&lt;/object&gt;&lt;object type=&quot;3&quot; unique_id=&quot;11037&quot;&gt;&lt;property id=&quot;20148&quot; value=&quot;5&quot;/&gt;&lt;property id=&quot;20300&quot; value=&quot;Slide 17 - &amp;quot;Preparing secondary students for work&amp;quot;&quot;/&gt;&lt;property id=&quot;20307&quot; value=&quot;284&quot;/&gt;&lt;/object&gt;&lt;object type=&quot;3&quot; unique_id=&quot;11234&quot;&gt;&lt;property id=&quot;20148&quot; value=&quot;5&quot;/&gt;&lt;property id=&quot;20300&quot; value=&quot;Slide 18 - &amp;quot;Preparing secondary students for work&amp;quot;&quot;/&gt;&lt;property id=&quot;20307&quot; value=&quot;286&quot;/&gt;&lt;/object&gt;&lt;object type=&quot;3&quot; unique_id=&quot;11396&quot;&gt;&lt;property id=&quot;20148&quot; value=&quot;5&quot;/&gt;&lt;property id=&quot;20300&quot; value=&quot;Slide 20 - &amp;quot;Vet for schools in nsw&amp;quot;&quot;/&gt;&lt;property id=&quot;20307&quot; value=&quot;287&quot;/&gt;&lt;/object&gt;&lt;object type=&quot;3&quot; unique_id=&quot;11469&quot;&gt;&lt;property id=&quot;20148&quot; value=&quot;5&quot;/&gt;&lt;property id=&quot;20300&quot; value=&quot;Slide 21 - &amp;quot;Vocational education and training (VET) courses for the HSC&amp;quot;&quot;/&gt;&lt;property id=&quot;20307&quot; value=&quot;288&quot;/&gt;&lt;/object&gt;&lt;object type=&quot;3&quot; unique_id=&quot;11570&quot;&gt;&lt;property id=&quot;20148&quot; value=&quot;5&quot;/&gt;&lt;property id=&quot;20300&quot; value=&quot;Slide 22 - &amp;quot;Vocational education and training (VET) courses for the HSC&amp;quot;&quot;/&gt;&lt;property id=&quot;20307&quot; value=&quot;289&quot;/&gt;&lt;/object&gt;&lt;object type=&quot;3&quot; unique_id=&quot;11827&quot;&gt;&lt;property id=&quot;20148&quot; value=&quot;5&quot;/&gt;&lt;property id=&quot;20300&quot; value=&quot;Slide 23 - &amp;quot;VET for schools in nsw&amp;quot;&quot;/&gt;&lt;property id=&quot;20307&quot; value=&quot;290&quot;/&gt;&lt;/object&gt;&lt;object type=&quot;3&quot; unique_id=&quot;12003&quot;&gt;&lt;property id=&quot;20148&quot; value=&quot;5&quot;/&gt;&lt;property id=&quot;20300&quot; value=&quot;Slide 24 - &amp;quot;VET for schools in nsw&amp;quot;&quot;/&gt;&lt;property id=&quot;20307&quot; value=&quot;291&quot;/&gt;&lt;/object&gt;&lt;object type=&quot;3&quot; unique_id=&quot;12004&quot;&gt;&lt;property id=&quot;20148&quot; value=&quot;5&quot;/&gt;&lt;property id=&quot;20300&quot; value=&quot;Slide 25 - &amp;quot;VET for schools in nsw&amp;quot;&quot;/&gt;&lt;property id=&quot;20307&quot; value=&quot;292&quot;/&gt;&lt;/object&gt;&lt;object type=&quot;3&quot; unique_id=&quot;12005&quot;&gt;&lt;property id=&quot;20148&quot; value=&quot;5&quot;/&gt;&lt;property id=&quot;20300&quot; value=&quot;Slide 26 - &amp;quot;VET for schools in nsw&amp;quot;&quot;/&gt;&lt;property id=&quot;20307&quot; value=&quot;293&quot;/&gt;&lt;/object&gt;&lt;object type=&quot;3&quot; unique_id=&quot;12006&quot;&gt;&lt;property id=&quot;20148&quot; value=&quot;5&quot;/&gt;&lt;property id=&quot;20300&quot; value=&quot;Slide 27 - &amp;quot;VET for schools in nsw&amp;quot;&quot;/&gt;&lt;property id=&quot;20307&quot; value=&quot;294&quot;/&gt;&lt;/object&gt;&lt;object type=&quot;3&quot; unique_id=&quot;12123&quot;&gt;&lt;property id=&quot;20148&quot; value=&quot;5&quot;/&gt;&lt;property id=&quot;20300&quot; value=&quot;Slide 28 - &amp;quot;VET for schools in nsw&amp;quot;&quot;/&gt;&lt;property id=&quot;20307&quot; value=&quot;295&quot;/&gt;&lt;/object&gt;&lt;object type=&quot;3&quot; unique_id=&quot;12214&quot;&gt;&lt;property id=&quot;20148&quot; value=&quot;5&quot;/&gt;&lt;property id=&quot;20300&quot; value=&quot;Slide 29 - &amp;quot;VET for schools in nsw&amp;quot;&quot;/&gt;&lt;property id=&quot;20307&quot; value=&quot;296&quot;/&gt;&lt;/object&gt;&lt;object type=&quot;3&quot; unique_id=&quot;12308&quot;&gt;&lt;property id=&quot;20148&quot; value=&quot;5&quot;/&gt;&lt;property id=&quot;20300&quot; value=&quot;Slide 30 - &amp;quot;VET for schools in nsw&amp;quot;&quot;/&gt;&lt;property id=&quot;20307&quot; value=&quot;297&quot;/&gt;&lt;/object&gt;&lt;object type=&quot;3&quot; unique_id=&quot;12405&quot;&gt;&lt;property id=&quot;20148&quot; value=&quot;5&quot;/&gt;&lt;property id=&quot;20300&quot; value=&quot;Slide 31 - &amp;quot;VET for schools in nsw&amp;quot;&quot;/&gt;&lt;property id=&quot;20307&quot; value=&quot;298&quot;/&gt;&lt;/object&gt;&lt;object type=&quot;3&quot; unique_id=&quot;12505&quot;&gt;&lt;property id=&quot;20148&quot; value=&quot;5&quot;/&gt;&lt;property id=&quot;20300&quot; value=&quot;Slide 32 - &amp;quot;VET for schools in nsw&amp;quot;&quot;/&gt;&lt;property id=&quot;20307&quot; value=&quot;299&quot;/&gt;&lt;/object&gt;&lt;object type=&quot;3&quot; unique_id=&quot;12643&quot;&gt;&lt;property id=&quot;20148&quot; value=&quot;5&quot;/&gt;&lt;property id=&quot;20300&quot; value=&quot;Slide 14 - &amp;quot;Students and teachers need employer feedback&amp;quot;&quot;/&gt;&lt;property id=&quot;20307&quot; value=&quot;300&quot;/&gt;&lt;/object&gt;&lt;/object&gt;&lt;object type=&quot;8&quot; unique_id=&quot;10042&quot;&gt;&lt;/object&gt;&lt;/object&gt;&lt;/database&gt;"/>
  <p:tag name="SECTOMILLISECCONVERTED" val="1"/>
</p:tagLst>
</file>

<file path=ppt/theme/theme1.xml><?xml version="1.0" encoding="utf-8"?>
<a:theme xmlns:a="http://schemas.openxmlformats.org/drawingml/2006/main" name="Office Theme">
  <a:themeElements>
    <a:clrScheme name="Dept of Education">
      <a:dk1>
        <a:sysClr val="windowText" lastClr="000000"/>
      </a:dk1>
      <a:lt1>
        <a:sysClr val="window" lastClr="FFFFFF"/>
      </a:lt1>
      <a:dk2>
        <a:srgbClr val="425968"/>
      </a:dk2>
      <a:lt2>
        <a:srgbClr val="EEECE1"/>
      </a:lt2>
      <a:accent1>
        <a:srgbClr val="00ABC3"/>
      </a:accent1>
      <a:accent2>
        <a:srgbClr val="00B178"/>
      </a:accent2>
      <a:accent3>
        <a:srgbClr val="9ACAEB"/>
      </a:accent3>
      <a:accent4>
        <a:srgbClr val="A87EB1"/>
      </a:accent4>
      <a:accent5>
        <a:srgbClr val="4BACC6"/>
      </a:accent5>
      <a:accent6>
        <a:srgbClr val="FFC623"/>
      </a:accent6>
      <a:hlink>
        <a:srgbClr val="0000FF"/>
      </a:hlink>
      <a:folHlink>
        <a:srgbClr val="800080"/>
      </a:folHlink>
    </a:clrScheme>
    <a:fontScheme name="Dept of Education">
      <a:majorFont>
        <a:latin typeface="Montserrat"/>
        <a:ea typeface=""/>
        <a:cs typeface=""/>
      </a:majorFont>
      <a:minorFont>
        <a:latin typeface="Montserra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sz="1200"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1826</TotalTime>
  <Words>882</Words>
  <Application>Microsoft Macintosh PowerPoint</Application>
  <PresentationFormat>On-screen Show (16:9)</PresentationFormat>
  <Paragraphs>107</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  WELCOME: UNLOCKING THE POTENTIAL – A STUDENT FUTURES CONFERENCE</vt:lpstr>
      <vt:lpstr>  ACKNOWLEDGEMENT OF COUNTRY</vt:lpstr>
      <vt:lpstr>Educational reforms in nsw government schools</vt:lpstr>
      <vt:lpstr>Schools – Critical roles  - life long impact</vt:lpstr>
      <vt:lpstr>The imperative for change – the workplace</vt:lpstr>
      <vt:lpstr>The imperative for change – education</vt:lpstr>
      <vt:lpstr>Expectations of students and parents</vt:lpstr>
      <vt:lpstr>VET outcomes remain strong</vt:lpstr>
      <vt:lpstr>The right post-school education and training is vital</vt:lpstr>
      <vt:lpstr>Preparing secondary students for work</vt:lpstr>
      <vt:lpstr>Preparing secondary students for work</vt:lpstr>
      <vt:lpstr>National stem school education strategy</vt:lpstr>
      <vt:lpstr>Focus Area for action </vt:lpstr>
      <vt:lpstr>Vet is vet is vet is vet</vt:lpstr>
      <vt:lpstr>Vet for schools in nsw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johnAq</dc:creator>
  <cp:lastModifiedBy>Hanna Kemp</cp:lastModifiedBy>
  <cp:revision>236</cp:revision>
  <cp:lastPrinted>2016-07-22T06:08:19Z</cp:lastPrinted>
  <dcterms:created xsi:type="dcterms:W3CDTF">2015-09-06T11:20:53Z</dcterms:created>
  <dcterms:modified xsi:type="dcterms:W3CDTF">2016-09-22T04:50:05Z</dcterms:modified>
</cp:coreProperties>
</file>